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317" r:id="rId3"/>
    <p:sldId id="313" r:id="rId4"/>
    <p:sldId id="318" r:id="rId5"/>
    <p:sldId id="320" r:id="rId6"/>
    <p:sldId id="321" r:id="rId7"/>
    <p:sldId id="327" r:id="rId8"/>
    <p:sldId id="328" r:id="rId9"/>
    <p:sldId id="329" r:id="rId10"/>
    <p:sldId id="330" r:id="rId11"/>
    <p:sldId id="332" r:id="rId12"/>
    <p:sldId id="31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586" autoAdjust="0"/>
  </p:normalViewPr>
  <p:slideViewPr>
    <p:cSldViewPr snapToGrid="0">
      <p:cViewPr varScale="1">
        <p:scale>
          <a:sx n="50" d="100"/>
          <a:sy n="50" d="100"/>
        </p:scale>
        <p:origin x="14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5F54A-FC56-48FA-BD75-984D0D13B420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B89B0-96E6-440F-88A5-B96103A8331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330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B89B0-96E6-440F-88A5-B96103A8331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177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BA6B2AD6-B81F-4F4A-BAEE-589B85854CA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B9944309-C708-488C-BE0B-F4EEC19EA7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D9D68ABA-DFDB-4C79-AF4B-6A46DF37A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F92EF2-DAB4-4E85-BDBC-660A018745A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B89B0-96E6-440F-88A5-B96103A8331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776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B89B0-96E6-440F-88A5-B96103A83316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45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189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4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66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72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474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574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148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315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859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15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000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64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322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379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41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3B2E7-7F30-4562-A0FB-DD4C73BE2573}" type="datetimeFigureOut">
              <a:rPr lang="en-ZA" smtClean="0"/>
              <a:t>2022/03/08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EF069B-9CFB-4B03-A6B8-F6D1BEC30A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962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15CB-18FC-450B-8B8F-EB0C0E55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951" y="1572125"/>
            <a:ext cx="4410051" cy="247563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600" b="1" dirty="0"/>
              <a:t>LCS 311 </a:t>
            </a:r>
            <a:br>
              <a:rPr lang="en-US" sz="4600" b="1" dirty="0"/>
            </a:br>
            <a:r>
              <a:rPr lang="en-US" sz="4600" b="1" dirty="0" err="1"/>
              <a:t>Iilwimi</a:t>
            </a:r>
            <a:r>
              <a:rPr lang="en-US" sz="4600" b="1" dirty="0"/>
              <a:t> </a:t>
            </a:r>
            <a:r>
              <a:rPr lang="en-US" sz="4600" b="1" dirty="0" err="1"/>
              <a:t>ezininzi</a:t>
            </a:r>
            <a:r>
              <a:rPr lang="en-US" sz="4600" b="1" dirty="0"/>
              <a:t> </a:t>
            </a:r>
            <a:r>
              <a:rPr lang="en-US" sz="4600" b="1" dirty="0" err="1"/>
              <a:t>eluntwini</a:t>
            </a:r>
            <a:r>
              <a:rPr lang="en-US" sz="4600" b="1" dirty="0"/>
              <a:t> </a:t>
            </a:r>
            <a:r>
              <a:rPr lang="en-US" sz="4600" b="1" dirty="0" err="1"/>
              <a:t>nakwimfundo</a:t>
            </a:r>
            <a:r>
              <a:rPr lang="en-US" sz="4600" b="1" dirty="0"/>
              <a:t>  </a:t>
            </a:r>
            <a:endParaRPr lang="en-US" sz="4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62BF2-37C7-4E69-958D-9275F447F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314" y="4824207"/>
            <a:ext cx="4911338" cy="155289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973580" indent="-1973580" algn="ctr">
              <a:defRPr/>
            </a:pPr>
            <a:r>
              <a:rPr lang="en-US" b="1" dirty="0">
                <a:solidFill>
                  <a:schemeClr val="tx1"/>
                </a:solidFill>
              </a:rPr>
              <a:t>Lecture 3:</a:t>
            </a:r>
          </a:p>
          <a:p>
            <a:pPr marL="1973580" indent="-1973580"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iimpendulo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zamaxesha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ahlukeneyo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embali</a:t>
            </a:r>
            <a:endParaRPr lang="en-US" b="1" dirty="0">
              <a:solidFill>
                <a:schemeClr val="tx1"/>
              </a:solidFill>
            </a:endParaRPr>
          </a:p>
          <a:p>
            <a:pPr marL="1973580" indent="-1973580"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mayela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neelwimi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ezininzi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1973580" indent="-1973580" algn="ctr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1973580" indent="-1973580" algn="ctr">
              <a:defRPr/>
            </a:pPr>
            <a:r>
              <a:rPr lang="en-US" b="1" dirty="0">
                <a:solidFill>
                  <a:schemeClr val="tx1"/>
                </a:solidFill>
              </a:rPr>
              <a:t>[</a:t>
            </a:r>
            <a:r>
              <a:rPr lang="en-US" b="1" dirty="0" err="1">
                <a:solidFill>
                  <a:schemeClr val="tx1"/>
                </a:solidFill>
              </a:rPr>
              <a:t>iphepha</a:t>
            </a:r>
            <a:r>
              <a:rPr lang="en-US" b="1" dirty="0">
                <a:solidFill>
                  <a:schemeClr val="tx1"/>
                </a:solidFill>
              </a:rPr>
              <a:t> lama12-14 </a:t>
            </a:r>
            <a:r>
              <a:rPr lang="en-US" b="1" dirty="0" err="1">
                <a:solidFill>
                  <a:schemeClr val="tx1"/>
                </a:solidFill>
              </a:rPr>
              <a:t>kwi</a:t>
            </a:r>
            <a:r>
              <a:rPr lang="en-US" b="1" dirty="0">
                <a:solidFill>
                  <a:schemeClr val="tx1"/>
                </a:solidFill>
              </a:rPr>
              <a:t> course reader]</a:t>
            </a:r>
          </a:p>
        </p:txBody>
      </p:sp>
      <p:pic>
        <p:nvPicPr>
          <p:cNvPr id="4" name="Picture 4" descr="How Do You Say Thank You In All South African Languages | aulad.org">
            <a:extLst>
              <a:ext uri="{FF2B5EF4-FFF2-40B4-BE49-F238E27FC236}">
                <a16:creationId xmlns:a16="http://schemas.microsoft.com/office/drawing/2014/main" id="{C15AB177-4956-4DCB-98F3-11AE959D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2" y="1572125"/>
            <a:ext cx="4186259" cy="35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"/>
    </mc:Choice>
    <mc:Fallback xmlns="">
      <p:transition spd="slow" advTm="7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0131-DEC5-4F71-BCED-92046B95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729"/>
          </a:xfrm>
        </p:spPr>
        <p:txBody>
          <a:bodyPr/>
          <a:lstStyle/>
          <a:p>
            <a:r>
              <a:rPr lang="en-ZA" dirty="0" err="1"/>
              <a:t>Isishwankathelo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CFD6-6054-473D-801F-E881C33A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86359"/>
            <a:ext cx="9102097" cy="517643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 </a:t>
            </a:r>
            <a:r>
              <a:rPr lang="en-ZA" sz="2800" spc="-214" dirty="0" err="1">
                <a:latin typeface="Calibri"/>
                <a:cs typeface="Calibri"/>
              </a:rPr>
              <a:t>Ngoku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kufuneka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ube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nako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ukubonisa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ukuqonda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malunga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nendlela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ulwimi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okanye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iilwimi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ezininzi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ezazijongwe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ngayo</a:t>
            </a:r>
            <a:r>
              <a:rPr lang="en-ZA" sz="2800" spc="-214" dirty="0">
                <a:latin typeface="Calibri"/>
                <a:cs typeface="Calibri"/>
              </a:rPr>
              <a:t> (</a:t>
            </a:r>
            <a:r>
              <a:rPr lang="en-ZA" sz="2800" spc="-214" dirty="0" err="1">
                <a:latin typeface="Calibri"/>
                <a:cs typeface="Calibri"/>
              </a:rPr>
              <a:t>umzekelo</a:t>
            </a:r>
            <a:r>
              <a:rPr lang="en-ZA" sz="2800" spc="-214" dirty="0">
                <a:latin typeface="Calibri"/>
                <a:cs typeface="Calibri"/>
              </a:rPr>
              <a:t>, </a:t>
            </a:r>
            <a:r>
              <a:rPr lang="en-ZA" sz="2800" spc="-214" dirty="0" err="1">
                <a:latin typeface="Calibri"/>
                <a:cs typeface="Calibri"/>
              </a:rPr>
              <a:t>ngokufunda</a:t>
            </a:r>
            <a:r>
              <a:rPr lang="en-ZA" sz="2800" spc="-214" dirty="0">
                <a:latin typeface="Calibri"/>
                <a:cs typeface="Calibri"/>
              </a:rPr>
              <a:t>, </a:t>
            </a:r>
            <a:r>
              <a:rPr lang="en-ZA" sz="2800" spc="-214" dirty="0" err="1">
                <a:latin typeface="Calibri"/>
                <a:cs typeface="Calibri"/>
              </a:rPr>
              <a:t>ukusebenza</a:t>
            </a:r>
            <a:r>
              <a:rPr lang="en-ZA" sz="2800" spc="-214" dirty="0">
                <a:latin typeface="Calibri"/>
                <a:cs typeface="Calibri"/>
              </a:rPr>
              <a:t>, </a:t>
            </a:r>
            <a:r>
              <a:rPr lang="en-ZA" sz="2800" spc="-214" dirty="0" err="1">
                <a:latin typeface="Calibri"/>
                <a:cs typeface="Calibri"/>
              </a:rPr>
              <a:t>ukusetyenziswa</a:t>
            </a:r>
            <a:r>
              <a:rPr lang="en-ZA" sz="2800" spc="-214" dirty="0">
                <a:latin typeface="Calibri"/>
                <a:cs typeface="Calibri"/>
              </a:rPr>
              <a:t>) </a:t>
            </a:r>
            <a:r>
              <a:rPr lang="en-ZA" sz="2800" spc="-214" dirty="0" err="1">
                <a:latin typeface="Calibri"/>
                <a:cs typeface="Calibri"/>
              </a:rPr>
              <a:t>kwixesha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ngalinye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lembali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elixoxwe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kwesi</a:t>
            </a:r>
            <a:r>
              <a:rPr lang="en-ZA" sz="2800" spc="-214" dirty="0">
                <a:latin typeface="Calibri"/>
                <a:cs typeface="Calibri"/>
              </a:rPr>
              <a:t> </a:t>
            </a:r>
            <a:r>
              <a:rPr lang="en-ZA" sz="2800" spc="-214" dirty="0" err="1">
                <a:latin typeface="Calibri"/>
                <a:cs typeface="Calibri"/>
              </a:rPr>
              <a:t>sifundo</a:t>
            </a:r>
            <a:r>
              <a:rPr lang="en-ZA" sz="2800" spc="-214" dirty="0">
                <a:latin typeface="Calibri"/>
                <a:cs typeface="Calibri"/>
              </a:rPr>
              <a:t>. </a:t>
            </a:r>
            <a:endParaRPr lang="en-US" altLang="en-US" sz="200" dirty="0"/>
          </a:p>
          <a:p>
            <a:endParaRPr lang="en-US" altLang="en-US" sz="200" dirty="0"/>
          </a:p>
          <a:p>
            <a:pPr marL="0" indent="0">
              <a:buNone/>
            </a:pPr>
            <a:endParaRPr lang="en-US" altLang="en-US" sz="200" dirty="0"/>
          </a:p>
          <a:p>
            <a:r>
              <a:rPr lang="en-US" altLang="en-US" sz="2800" dirty="0" err="1"/>
              <a:t>Kufanele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ukuba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ukwazi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ukuphenduli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imibuzo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efane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nale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400" dirty="0"/>
              <a:t> </a:t>
            </a:r>
            <a:r>
              <a:rPr lang="en-US" altLang="en-US" sz="2400" dirty="0" err="1"/>
              <a:t>Chaza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indlela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ulwimi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olufundwa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ngayo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olujongwe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ngayo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olusetyenziswa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ngayo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ngabantu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okanye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imisebenzi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yolwimi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eluntwini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kumaxesha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ohlukeneyo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nanjengoko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echazwe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kwesi-sifundo</a:t>
            </a:r>
            <a:endParaRPr lang="en-US" altLang="en-US" sz="2400" dirty="0"/>
          </a:p>
          <a:p>
            <a:endParaRPr lang="en-US" altLang="en-US" dirty="0"/>
          </a:p>
          <a:p>
            <a:endParaRPr lang="en-ZA" alt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258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A6DE-F94B-444B-AE91-7F83AE36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2142"/>
            <a:ext cx="8596668" cy="785247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Izikhumbuzo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6EEA-B543-4B50-B960-66C14CDC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49" y="1007389"/>
            <a:ext cx="8596668" cy="5377913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Isincoko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sokuqala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:</a:t>
            </a:r>
            <a:r>
              <a:rPr lang="en-US" sz="2400" dirty="0" err="1"/>
              <a:t>imiyalelo</a:t>
            </a:r>
            <a:r>
              <a:rPr lang="en-US" sz="2400" dirty="0"/>
              <a:t> </a:t>
            </a:r>
            <a:r>
              <a:rPr lang="en-US" sz="2400" dirty="0" err="1"/>
              <a:t>kunye</a:t>
            </a:r>
            <a:r>
              <a:rPr lang="en-US" sz="2400" dirty="0"/>
              <a:t> </a:t>
            </a:r>
            <a:r>
              <a:rPr lang="en-US" sz="2400" dirty="0" err="1"/>
              <a:t>nomzekelo</a:t>
            </a:r>
            <a:r>
              <a:rPr lang="en-US" sz="2400" dirty="0"/>
              <a:t> </a:t>
            </a:r>
            <a:r>
              <a:rPr lang="en-US" sz="2400" dirty="0" err="1"/>
              <a:t>wesincoko</a:t>
            </a:r>
            <a:r>
              <a:rPr lang="en-US" sz="2400" dirty="0"/>
              <a:t> </a:t>
            </a:r>
            <a:r>
              <a:rPr lang="en-US" sz="2400" dirty="0" err="1"/>
              <a:t>zixhonywe</a:t>
            </a:r>
            <a:r>
              <a:rPr lang="en-US" sz="2400" dirty="0"/>
              <a:t> </a:t>
            </a:r>
            <a:r>
              <a:rPr lang="en-US" sz="2400" dirty="0" err="1"/>
              <a:t>ngaphantsi</a:t>
            </a:r>
            <a:r>
              <a:rPr lang="en-US" sz="2400" dirty="0"/>
              <a:t> </a:t>
            </a:r>
            <a:r>
              <a:rPr lang="en-US" sz="2400" dirty="0" err="1"/>
              <a:t>kwezixhobo</a:t>
            </a:r>
            <a:r>
              <a:rPr lang="en-US" sz="2400" dirty="0"/>
              <a:t> </a:t>
            </a:r>
            <a:r>
              <a:rPr lang="en-US" sz="2400" dirty="0" err="1"/>
              <a:t>zesabelo</a:t>
            </a:r>
            <a:r>
              <a:rPr lang="en-US" sz="2400" dirty="0"/>
              <a:t> </a:t>
            </a:r>
            <a:r>
              <a:rPr lang="en-US" sz="2400" dirty="0" err="1"/>
              <a:t>ku</a:t>
            </a:r>
            <a:r>
              <a:rPr lang="en-US" sz="2400" dirty="0"/>
              <a:t>-Ikamva (assignment tools) (</a:t>
            </a:r>
            <a:r>
              <a:rPr lang="en-US" sz="2400" dirty="0" err="1"/>
              <a:t>nceda</a:t>
            </a:r>
            <a:r>
              <a:rPr lang="en-US" sz="2400" dirty="0"/>
              <a:t> </a:t>
            </a:r>
            <a:r>
              <a:rPr lang="en-US" sz="2400" dirty="0" err="1"/>
              <a:t>ujonge</a:t>
            </a:r>
            <a:r>
              <a:rPr lang="en-US" sz="2400" dirty="0"/>
              <a:t> </a:t>
            </a:r>
            <a:r>
              <a:rPr lang="en-US" sz="2400" dirty="0" err="1"/>
              <a:t>ukuba</a:t>
            </a:r>
            <a:r>
              <a:rPr lang="en-US" sz="2400" dirty="0"/>
              <a:t> </a:t>
            </a:r>
            <a:r>
              <a:rPr lang="en-US" sz="2400" dirty="0" err="1"/>
              <a:t>awukakwenzi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          </a:t>
            </a:r>
            <a:r>
              <a:rPr lang="en-US" sz="2400" b="1" dirty="0" err="1">
                <a:solidFill>
                  <a:srgbClr val="00B050"/>
                </a:solidFill>
              </a:rPr>
              <a:t>umhla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wokungenisa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esi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sincoko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yi</a:t>
            </a:r>
            <a:r>
              <a:rPr lang="en-US" sz="2400" b="1" dirty="0">
                <a:solidFill>
                  <a:srgbClr val="00B050"/>
                </a:solidFill>
              </a:rPr>
              <a:t>-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22 March 2022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Iituts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 ze- 311 </a:t>
            </a:r>
            <a:r>
              <a:rPr lang="en-US" sz="2400" dirty="0" err="1"/>
              <a:t>ziqala</a:t>
            </a:r>
            <a:r>
              <a:rPr lang="en-US" sz="2400" dirty="0"/>
              <a:t>: </a:t>
            </a:r>
            <a:r>
              <a:rPr lang="en-US" sz="2400" dirty="0" err="1"/>
              <a:t>ngeveki</a:t>
            </a:r>
            <a:r>
              <a:rPr lang="en-US" sz="2400" dirty="0"/>
              <a:t> ye-</a:t>
            </a:r>
            <a:r>
              <a:rPr lang="en-US" sz="2400" dirty="0">
                <a:solidFill>
                  <a:srgbClr val="0000FF"/>
                </a:solidFill>
              </a:rPr>
              <a:t>07 March</a:t>
            </a:r>
            <a:endParaRPr lang="en-US" sz="2400" dirty="0"/>
          </a:p>
          <a:p>
            <a:pPr marL="643255" indent="-643255">
              <a:buNone/>
            </a:pPr>
            <a:r>
              <a:rPr lang="en-US" sz="2400" dirty="0"/>
              <a:t>     ( </a:t>
            </a:r>
            <a:r>
              <a:rPr lang="en-US" sz="2400" dirty="0" err="1"/>
              <a:t>umsebenzi</a:t>
            </a:r>
            <a:r>
              <a:rPr lang="en-US" sz="2400" dirty="0"/>
              <a:t>/</a:t>
            </a:r>
            <a:r>
              <a:rPr lang="en-US" sz="2400" dirty="0" err="1"/>
              <a:t>imibuzo</a:t>
            </a:r>
            <a:r>
              <a:rPr lang="en-US" sz="2400" dirty="0"/>
              <a:t> </a:t>
            </a:r>
            <a:r>
              <a:rPr lang="en-US" sz="2400" dirty="0" err="1"/>
              <a:t>iya</a:t>
            </a:r>
            <a:r>
              <a:rPr lang="en-US" sz="2400" dirty="0"/>
              <a:t> </a:t>
            </a:r>
            <a:r>
              <a:rPr lang="en-US" sz="2400" dirty="0" err="1"/>
              <a:t>kuthunyelwa</a:t>
            </a:r>
            <a:r>
              <a:rPr lang="en-US" sz="2400" dirty="0"/>
              <a:t> </a:t>
            </a:r>
            <a:r>
              <a:rPr lang="en-US" sz="2400" dirty="0" err="1"/>
              <a:t>kwikamva</a:t>
            </a:r>
            <a:r>
              <a:rPr lang="en-US" sz="2400" dirty="0"/>
              <a:t> </a:t>
            </a:r>
            <a:r>
              <a:rPr lang="en-US" sz="2400" dirty="0" err="1"/>
              <a:t>kwisixhobo</a:t>
            </a:r>
            <a:r>
              <a:rPr lang="en-US" sz="2400" dirty="0"/>
              <a:t> </a:t>
            </a:r>
            <a:r>
              <a:rPr lang="en-US" sz="2400" dirty="0" err="1"/>
              <a:t>seSabelo</a:t>
            </a:r>
            <a:r>
              <a:rPr lang="en-US" sz="2400" dirty="0"/>
              <a:t> (Assignment tools)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Amaqela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etuts</a:t>
            </a:r>
            <a:r>
              <a:rPr lang="en-US" sz="2400" dirty="0"/>
              <a:t>: </a:t>
            </a:r>
            <a:r>
              <a:rPr lang="en-US" sz="2400" dirty="0" err="1"/>
              <a:t>Ithebhu</a:t>
            </a:r>
            <a:r>
              <a:rPr lang="en-US" sz="2400" dirty="0"/>
              <a:t> </a:t>
            </a:r>
            <a:r>
              <a:rPr lang="en-US" sz="2400" dirty="0" err="1"/>
              <a:t>izakwenziwa</a:t>
            </a:r>
            <a:r>
              <a:rPr lang="en-US" sz="2400" dirty="0"/>
              <a:t> </a:t>
            </a:r>
            <a:r>
              <a:rPr lang="en-US" sz="2400" dirty="0" err="1"/>
              <a:t>kwi</a:t>
            </a:r>
            <a:r>
              <a:rPr lang="en-US" sz="2400" dirty="0"/>
              <a:t>-Ikamva </a:t>
            </a:r>
            <a:r>
              <a:rPr lang="en-US" sz="2400" dirty="0" err="1"/>
              <a:t>namhlanje</a:t>
            </a:r>
            <a:r>
              <a:rPr lang="en-US" sz="2400" dirty="0"/>
              <a:t> </a:t>
            </a:r>
            <a:r>
              <a:rPr lang="en-US" sz="2400" dirty="0" err="1"/>
              <a:t>apho</a:t>
            </a:r>
            <a:r>
              <a:rPr lang="en-US" sz="2400" dirty="0"/>
              <a:t> </a:t>
            </a:r>
            <a:r>
              <a:rPr lang="en-US" sz="2400" dirty="0" err="1"/>
              <a:t>kufuneke</a:t>
            </a:r>
            <a:r>
              <a:rPr lang="en-US" sz="2400" dirty="0"/>
              <a:t> </a:t>
            </a:r>
            <a:r>
              <a:rPr lang="en-US" sz="2400" dirty="0" err="1"/>
              <a:t>ukhethe</a:t>
            </a:r>
            <a:r>
              <a:rPr lang="en-US" sz="2400" dirty="0"/>
              <a:t> </a:t>
            </a:r>
            <a:r>
              <a:rPr lang="en-US" sz="2400" dirty="0" err="1"/>
              <a:t>okanye</a:t>
            </a:r>
            <a:r>
              <a:rPr lang="en-US" sz="2400" dirty="0"/>
              <a:t> </a:t>
            </a:r>
            <a:r>
              <a:rPr lang="en-US" sz="2400" dirty="0" err="1"/>
              <a:t>ubhalise</a:t>
            </a:r>
            <a:r>
              <a:rPr lang="en-US" sz="2400" dirty="0"/>
              <a:t> </a:t>
            </a:r>
            <a:r>
              <a:rPr lang="en-US" sz="2400" dirty="0" err="1"/>
              <a:t>imini</a:t>
            </a:r>
            <a:r>
              <a:rPr lang="en-US" sz="2400" dirty="0"/>
              <a:t> ye-tutorial. </a:t>
            </a:r>
            <a:r>
              <a:rPr lang="en-US" sz="2400" dirty="0" err="1"/>
              <a:t>Nceda</a:t>
            </a:r>
            <a:r>
              <a:rPr lang="en-US" sz="2400" dirty="0"/>
              <a:t> </a:t>
            </a:r>
            <a:r>
              <a:rPr lang="en-US" sz="2400" dirty="0" err="1"/>
              <a:t>ukhethe</a:t>
            </a:r>
            <a:r>
              <a:rPr lang="en-US" sz="2400" dirty="0"/>
              <a:t> </a:t>
            </a:r>
            <a:r>
              <a:rPr lang="en-US" sz="2400" dirty="0" err="1"/>
              <a:t>imini</a:t>
            </a:r>
            <a:r>
              <a:rPr lang="en-US" sz="2400" dirty="0"/>
              <a:t> </a:t>
            </a:r>
            <a:r>
              <a:rPr lang="en-US" sz="2400" dirty="0" err="1"/>
              <a:t>ibenye</a:t>
            </a:r>
            <a:r>
              <a:rPr lang="en-US" sz="2400" dirty="0"/>
              <a:t> </a:t>
            </a:r>
            <a:r>
              <a:rPr lang="en-US" sz="2400" dirty="0" err="1"/>
              <a:t>kuphela</a:t>
            </a:r>
            <a:r>
              <a:rPr lang="en-US" sz="2400" dirty="0"/>
              <a:t> ye-tutorial, </a:t>
            </a:r>
            <a:r>
              <a:rPr lang="en-US" sz="2400" dirty="0" err="1"/>
              <a:t>ezi</a:t>
            </a:r>
            <a:r>
              <a:rPr lang="en-US" sz="2400" dirty="0"/>
              <a:t> tutorials </a:t>
            </a:r>
            <a:r>
              <a:rPr lang="en-US" sz="2400" dirty="0" err="1"/>
              <a:t>zizakubakho</a:t>
            </a:r>
            <a:r>
              <a:rPr lang="en-US" sz="2400" dirty="0"/>
              <a:t> </a:t>
            </a:r>
            <a:r>
              <a:rPr lang="en-US" sz="2400" dirty="0" err="1"/>
              <a:t>kanye</a:t>
            </a:r>
            <a:r>
              <a:rPr lang="en-US" sz="2400" dirty="0"/>
              <a:t> </a:t>
            </a:r>
            <a:r>
              <a:rPr lang="en-US" sz="2400" dirty="0" err="1"/>
              <a:t>rhoqo</a:t>
            </a:r>
            <a:r>
              <a:rPr lang="en-US" sz="2400" dirty="0"/>
              <a:t> </a:t>
            </a:r>
            <a:r>
              <a:rPr lang="en-US" sz="2400" dirty="0" err="1"/>
              <a:t>kwiveki</a:t>
            </a:r>
            <a:r>
              <a:rPr lang="en-US" sz="2400" dirty="0"/>
              <a:t> </a:t>
            </a:r>
            <a:r>
              <a:rPr lang="en-US" sz="2400" dirty="0" err="1"/>
              <a:t>ezimbini</a:t>
            </a:r>
            <a:r>
              <a:rPr lang="en-US" sz="2400" dirty="0"/>
              <a:t>.</a:t>
            </a:r>
            <a:endParaRPr lang="en-ZA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1D8A5F-938E-454C-923A-6FFFA651D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5066" y="30996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32E4FD-9EA6-4EB2-8C46-0B7610E58D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5066" y="5067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11"/>
    </mc:Choice>
    <mc:Fallback xmlns="">
      <p:transition spd="slow" advTm="5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2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9242EDC1-FC39-4314-A132-90C5AEFA6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348919" y="-4420251"/>
            <a:ext cx="19540919" cy="12746505"/>
          </a:xfrm>
        </p:spPr>
        <p:txBody>
          <a:bodyPr/>
          <a:lstStyle/>
          <a:p>
            <a:pPr algn="ctr"/>
            <a:endParaRPr lang="en-ZA" altLang="en-US" sz="46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pic>
        <p:nvPicPr>
          <p:cNvPr id="2050" name="Picture 2" descr="Thank You - South Africa - Home | Facebook">
            <a:extLst>
              <a:ext uri="{FF2B5EF4-FFF2-40B4-BE49-F238E27FC236}">
                <a16:creationId xmlns:a16="http://schemas.microsoft.com/office/drawing/2014/main" id="{F3F6869A-A300-4BE3-96B9-39FA11FD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33" y="683692"/>
            <a:ext cx="5629632" cy="51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C007-F397-4064-94D5-18437840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876"/>
          </a:xfrm>
        </p:spPr>
        <p:txBody>
          <a:bodyPr>
            <a:normAutofit fontScale="90000"/>
          </a:bodyPr>
          <a:lstStyle/>
          <a:p>
            <a:r>
              <a:rPr lang="en-ZA" b="1" dirty="0" err="1"/>
              <a:t>Ushwankathelo</a:t>
            </a:r>
            <a:r>
              <a:rPr lang="en-ZA" b="1" dirty="0"/>
              <a:t>: </a:t>
            </a:r>
            <a:r>
              <a:rPr lang="en-ZA" b="1" dirty="0" err="1"/>
              <a:t>Isifundo</a:t>
            </a:r>
            <a:r>
              <a:rPr lang="en-ZA" b="1" dirty="0"/>
              <a:t> sesi-2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76ADE-DD73-4852-9430-E78FFF5A4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5476"/>
            <a:ext cx="8596668" cy="4795886"/>
          </a:xfrm>
        </p:spPr>
        <p:txBody>
          <a:bodyPr>
            <a:normAutofit lnSpcReduction="10000"/>
          </a:bodyPr>
          <a:lstStyle/>
          <a:p>
            <a:pPr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ZA" sz="2800" dirty="0" err="1">
                <a:solidFill>
                  <a:schemeClr val="tx1"/>
                </a:solidFill>
              </a:rPr>
              <a:t>si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phonononge</a:t>
            </a:r>
            <a:r>
              <a:rPr kumimoji="0" lang="en-US" altLang="en-Z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indlela</a:t>
            </a:r>
            <a:r>
              <a:rPr kumimoji="0" lang="en-US" altLang="en-Z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utshintsho</a:t>
            </a:r>
            <a:r>
              <a:rPr kumimoji="0" lang="en-US" altLang="en-Z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eluntwini</a:t>
            </a:r>
            <a:r>
              <a:rPr kumimoji="0" lang="en-US" altLang="en-Z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umzekelo</a:t>
            </a:r>
            <a:r>
              <a:rPr kumimoji="0" lang="en-US" altLang="en-Z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ngokweelwimi</a:t>
            </a:r>
            <a:r>
              <a:rPr kumimoji="0" lang="en-US" altLang="en-Z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okanye</a:t>
            </a:r>
            <a:r>
              <a:rPr kumimoji="0" lang="en-US" altLang="en-Z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Z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ngokwentlobo</a:t>
            </a:r>
            <a:r>
              <a:rPr lang="en-US" altLang="en-ZA" sz="2800" dirty="0">
                <a:solidFill>
                  <a:schemeClr val="tx1"/>
                </a:solidFill>
              </a:rPr>
              <a:t>-</a:t>
            </a:r>
            <a:r>
              <a:rPr lang="en-US" altLang="en-ZA" sz="2800" dirty="0" err="1">
                <a:solidFill>
                  <a:schemeClr val="tx1"/>
                </a:solidFill>
              </a:rPr>
              <a:t>ntlobo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eziphezulu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zenkcubeko</a:t>
            </a:r>
            <a:r>
              <a:rPr lang="en-US" altLang="en-ZA" sz="2800" dirty="0">
                <a:solidFill>
                  <a:schemeClr val="tx1"/>
                </a:solidFill>
              </a:rPr>
              <a:t>) </a:t>
            </a:r>
            <a:r>
              <a:rPr lang="en-US" altLang="en-ZA" sz="2800" dirty="0" err="1">
                <a:solidFill>
                  <a:schemeClr val="tx1"/>
                </a:solidFill>
              </a:rPr>
              <a:t>ezichaphazela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ngayo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izimvo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zethu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zolwimi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kwaye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nezimvo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zethu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zokuthetha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iilwimi</a:t>
            </a:r>
            <a:r>
              <a:rPr lang="en-US" altLang="en-ZA" sz="2800" dirty="0">
                <a:solidFill>
                  <a:schemeClr val="tx1"/>
                </a:solidFill>
              </a:rPr>
              <a:t> </a:t>
            </a:r>
            <a:r>
              <a:rPr lang="en-US" altLang="en-ZA" sz="2800" dirty="0" err="1">
                <a:solidFill>
                  <a:schemeClr val="tx1"/>
                </a:solidFill>
              </a:rPr>
              <a:t>ezininzi</a:t>
            </a:r>
            <a:r>
              <a:rPr lang="en-US" altLang="en-ZA" sz="2800" dirty="0">
                <a:solidFill>
                  <a:schemeClr val="tx1"/>
                </a:solidFill>
              </a:rPr>
              <a:t>.</a:t>
            </a:r>
            <a:endParaRPr lang="en-ZA" sz="3200" spc="-7" dirty="0">
              <a:latin typeface="Calibri"/>
              <a:cs typeface="Calibri"/>
            </a:endParaRPr>
          </a:p>
          <a:p>
            <a:pPr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Z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ZA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ZA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ZA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ZA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chemeClr val="tx1"/>
                </a:solidFill>
              </a:rPr>
              <a:t>si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uphuhliso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olusenza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siphinde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sicinge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kwakhona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iinkcazelo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zangapha</a:t>
            </a:r>
            <a:r>
              <a:rPr lang="en-US" sz="2800" dirty="0" err="1">
                <a:solidFill>
                  <a:schemeClr val="tx1"/>
                </a:solidFill>
              </a:rPr>
              <a:t>mbali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zokuba</a:t>
            </a:r>
            <a:endParaRPr lang="en-US" sz="28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ZA" sz="2600" dirty="0">
                <a:solidFill>
                  <a:srgbClr val="0B5FD1"/>
                </a:solidFill>
              </a:rPr>
              <a:t>-   </a:t>
            </a:r>
            <a:r>
              <a:rPr lang="en-ZA" sz="2600" dirty="0" err="1">
                <a:solidFill>
                  <a:srgbClr val="0B5FD1"/>
                </a:solidFill>
              </a:rPr>
              <a:t>yintoni</a:t>
            </a:r>
            <a:r>
              <a:rPr lang="en-ZA" sz="2600" dirty="0">
                <a:solidFill>
                  <a:srgbClr val="0B5FD1"/>
                </a:solidFill>
              </a:rPr>
              <a:t> </a:t>
            </a:r>
            <a:r>
              <a:rPr lang="en-ZA" sz="2600" dirty="0" err="1">
                <a:solidFill>
                  <a:srgbClr val="0B5FD1"/>
                </a:solidFill>
              </a:rPr>
              <a:t>iilwimi</a:t>
            </a:r>
            <a:r>
              <a:rPr lang="en-ZA" sz="2600" dirty="0">
                <a:solidFill>
                  <a:srgbClr val="0B5FD1"/>
                </a:solidFill>
              </a:rPr>
              <a:t> </a:t>
            </a:r>
            <a:r>
              <a:rPr lang="en-ZA" sz="2600" dirty="0" err="1">
                <a:solidFill>
                  <a:srgbClr val="0B5FD1"/>
                </a:solidFill>
              </a:rPr>
              <a:t>ezininzi</a:t>
            </a: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lang="en-ZA" sz="2600" dirty="0" err="1">
                <a:solidFill>
                  <a:schemeClr val="tx1"/>
                </a:solidFill>
              </a:rPr>
              <a:t>Ngubani</a:t>
            </a:r>
            <a:r>
              <a:rPr lang="en-ZA" sz="2600" dirty="0">
                <a:solidFill>
                  <a:schemeClr val="tx1"/>
                </a:solidFill>
              </a:rPr>
              <a:t> 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ZA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B5F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umntu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ZA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B5F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onelwimi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0B5F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ZA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B5F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ezininzi</a:t>
            </a:r>
            <a:endParaRPr kumimoji="0" lang="en-Z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8626CAD0-A688-4D35-965C-9495DC0F3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6597" y="404811"/>
            <a:ext cx="8412423" cy="1268346"/>
          </a:xfrm>
        </p:spPr>
        <p:txBody>
          <a:bodyPr>
            <a:normAutofit/>
          </a:bodyPr>
          <a:lstStyle/>
          <a:p>
            <a:pPr marL="984250" indent="-984250"/>
            <a:r>
              <a:rPr lang="en-ZA" altLang="en-US" b="1" dirty="0" err="1">
                <a:solidFill>
                  <a:srgbClr val="0000CC"/>
                </a:solidFill>
              </a:rPr>
              <a:t>Iziphumo</a:t>
            </a:r>
            <a:r>
              <a:rPr lang="en-ZA" altLang="en-US" b="1" dirty="0">
                <a:solidFill>
                  <a:srgbClr val="0000CC"/>
                </a:solidFill>
              </a:rPr>
              <a:t> </a:t>
            </a:r>
            <a:r>
              <a:rPr lang="en-ZA" altLang="en-US" b="1" dirty="0" err="1">
                <a:solidFill>
                  <a:srgbClr val="0000CC"/>
                </a:solidFill>
              </a:rPr>
              <a:t>kunye</a:t>
            </a:r>
            <a:r>
              <a:rPr lang="en-ZA" altLang="en-US" b="1" dirty="0">
                <a:solidFill>
                  <a:srgbClr val="0000CC"/>
                </a:solidFill>
              </a:rPr>
              <a:t> </a:t>
            </a:r>
            <a:r>
              <a:rPr lang="en-ZA" altLang="en-US" b="1" dirty="0" err="1">
                <a:solidFill>
                  <a:srgbClr val="0000CC"/>
                </a:solidFill>
              </a:rPr>
              <a:t>neenjongo</a:t>
            </a:r>
            <a:r>
              <a:rPr lang="en-ZA" altLang="en-US" b="1" dirty="0">
                <a:solidFill>
                  <a:srgbClr val="0000CC"/>
                </a:solidFill>
              </a:rPr>
              <a:t> </a:t>
            </a:r>
            <a:r>
              <a:rPr lang="en-ZA" altLang="en-US" b="1" dirty="0" err="1">
                <a:solidFill>
                  <a:srgbClr val="0000CC"/>
                </a:solidFill>
              </a:rPr>
              <a:t>zesifundo</a:t>
            </a:r>
            <a:r>
              <a:rPr lang="en-ZA" altLang="en-US" b="1" dirty="0">
                <a:solidFill>
                  <a:srgbClr val="0000CC"/>
                </a:solidFill>
              </a:rPr>
              <a:t> </a:t>
            </a:r>
            <a:r>
              <a:rPr lang="en-ZA" altLang="en-US" b="1" dirty="0" err="1">
                <a:solidFill>
                  <a:srgbClr val="0000CC"/>
                </a:solidFill>
              </a:rPr>
              <a:t>sesithathu</a:t>
            </a:r>
            <a:r>
              <a:rPr lang="en-ZA" altLang="en-US" b="1" dirty="0">
                <a:solidFill>
                  <a:srgbClr val="0000CC"/>
                </a:solidFill>
              </a:rPr>
              <a:t> </a:t>
            </a:r>
            <a:endParaRPr lang="en-ZA" altLang="en-US" b="1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F43A5E5-07BE-467B-AE92-559030A3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412876"/>
            <a:ext cx="8002587" cy="50403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endParaRPr lang="en-ZA" altLang="en-US" sz="1600" dirty="0"/>
          </a:p>
          <a:p>
            <a:pPr>
              <a:defRPr/>
            </a:pPr>
            <a:r>
              <a:rPr lang="en-ZA" sz="2800" dirty="0" err="1"/>
              <a:t>Esi</a:t>
            </a:r>
            <a:r>
              <a:rPr lang="en-ZA" sz="2800" dirty="0"/>
              <a:t> Sifundo </a:t>
            </a:r>
            <a:r>
              <a:rPr lang="en-ZA" sz="2800" dirty="0" err="1"/>
              <a:t>sihlola</a:t>
            </a:r>
            <a:r>
              <a:rPr lang="en-ZA" sz="2800" dirty="0"/>
              <a:t>:</a:t>
            </a:r>
          </a:p>
          <a:p>
            <a:pPr marL="0" indent="0">
              <a:buNone/>
              <a:defRPr/>
            </a:pPr>
            <a:endParaRPr lang="en-ZA" sz="600" dirty="0"/>
          </a:p>
          <a:p>
            <a:pPr lvl="1">
              <a:spcBef>
                <a:spcPts val="0"/>
              </a:spcBef>
              <a:defRPr/>
            </a:pPr>
            <a:endParaRPr lang="en-ZA" altLang="en-US" sz="100" dirty="0"/>
          </a:p>
          <a:p>
            <a:pPr lvl="1">
              <a:spcBef>
                <a:spcPts val="0"/>
              </a:spcBef>
              <a:defRPr/>
            </a:pPr>
            <a:endParaRPr lang="en-ZA" altLang="en-US" sz="100" dirty="0"/>
          </a:p>
          <a:p>
            <a:pPr lvl="1">
              <a:spcBef>
                <a:spcPts val="0"/>
              </a:spcBef>
              <a:defRPr/>
            </a:pPr>
            <a:endParaRPr lang="en-ZA" altLang="en-US" sz="100" dirty="0"/>
          </a:p>
          <a:p>
            <a:pPr lvl="1">
              <a:spcBef>
                <a:spcPts val="0"/>
              </a:spcBef>
              <a:defRPr/>
            </a:pPr>
            <a:endParaRPr lang="en-ZA" altLang="en-US" sz="100" dirty="0"/>
          </a:p>
          <a:p>
            <a:pPr marL="396875" indent="0">
              <a:spcBef>
                <a:spcPts val="0"/>
              </a:spcBef>
              <a:buNone/>
              <a:defRPr/>
            </a:pPr>
            <a:r>
              <a:rPr lang="en-US" altLang="en-US" sz="2200" dirty="0" err="1">
                <a:solidFill>
                  <a:prstClr val="black"/>
                </a:solidFill>
              </a:rPr>
              <a:t>Ukuba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amaxesha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ohlukeneyo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embali</a:t>
            </a:r>
            <a:r>
              <a:rPr lang="en-US" altLang="en-US" sz="2200" dirty="0">
                <a:solidFill>
                  <a:prstClr val="black"/>
                </a:solidFill>
              </a:rPr>
              <a:t> (</a:t>
            </a:r>
            <a:r>
              <a:rPr lang="en-ZA" altLang="en-US" sz="2200" dirty="0" err="1">
                <a:solidFill>
                  <a:srgbClr val="FF0000"/>
                </a:solidFill>
              </a:rPr>
              <a:t>ngokwenkolo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yezomini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zokuvela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kokukhanya</a:t>
            </a:r>
            <a:r>
              <a:rPr lang="en-ZA" altLang="en-US" sz="2200" dirty="0">
                <a:solidFill>
                  <a:srgbClr val="FF0000"/>
                </a:solidFill>
              </a:rPr>
              <a:t>,  </a:t>
            </a:r>
            <a:r>
              <a:rPr lang="en-ZA" altLang="en-US" sz="2200" dirty="0"/>
              <a:t>, </a:t>
            </a:r>
            <a:r>
              <a:rPr lang="en-ZA" altLang="en-US" sz="2200" dirty="0" err="1">
                <a:solidFill>
                  <a:srgbClr val="FF0000"/>
                </a:solidFill>
              </a:rPr>
              <a:t>ngokwenkolo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yezinto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ezenzeka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ngoku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kwimihla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yanamhlanje</a:t>
            </a:r>
            <a:r>
              <a:rPr lang="en-ZA" altLang="en-US" sz="2200" dirty="0"/>
              <a:t>; </a:t>
            </a:r>
            <a:r>
              <a:rPr lang="en-ZA" altLang="en-US" sz="2200" dirty="0" err="1">
                <a:solidFill>
                  <a:srgbClr val="FF0000"/>
                </a:solidFill>
              </a:rPr>
              <a:t>ngaphambi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kobukoloniyali</a:t>
            </a:r>
            <a:r>
              <a:rPr lang="en-ZA" altLang="en-US" sz="2200" dirty="0"/>
              <a:t>, </a:t>
            </a:r>
            <a:r>
              <a:rPr lang="en-ZA" altLang="en-US" sz="2200" dirty="0" err="1">
                <a:solidFill>
                  <a:srgbClr val="FF0000"/>
                </a:solidFill>
              </a:rPr>
              <a:t>ubukoloniyali</a:t>
            </a:r>
            <a:r>
              <a:rPr lang="en-ZA" altLang="en-US" sz="2200" dirty="0"/>
              <a:t>, </a:t>
            </a:r>
            <a:r>
              <a:rPr lang="en-ZA" altLang="en-US" sz="2200" dirty="0" err="1">
                <a:solidFill>
                  <a:srgbClr val="FF0000"/>
                </a:solidFill>
              </a:rPr>
              <a:t>emveni</a:t>
            </a:r>
            <a:r>
              <a:rPr lang="en-ZA" altLang="en-US" sz="2200" dirty="0">
                <a:solidFill>
                  <a:srgbClr val="FF0000"/>
                </a:solidFill>
              </a:rPr>
              <a:t> </a:t>
            </a:r>
            <a:r>
              <a:rPr lang="en-ZA" altLang="en-US" sz="2200" dirty="0" err="1">
                <a:solidFill>
                  <a:srgbClr val="FF0000"/>
                </a:solidFill>
              </a:rPr>
              <a:t>kobukoloniyali</a:t>
            </a:r>
            <a:r>
              <a:rPr lang="en-US" altLang="en-US" sz="2200" dirty="0">
                <a:solidFill>
                  <a:prstClr val="black"/>
                </a:solidFill>
              </a:rPr>
              <a:t>) </a:t>
            </a:r>
            <a:r>
              <a:rPr lang="en-US" altLang="en-US" sz="2200" dirty="0" err="1">
                <a:solidFill>
                  <a:prstClr val="black"/>
                </a:solidFill>
              </a:rPr>
              <a:t>aphendule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njani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okanye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aziphembelele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njani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iimbono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zeelwimi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kunye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nokusetyenziswa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kweelwimi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ezininzi</a:t>
            </a:r>
            <a:r>
              <a:rPr lang="en-US" altLang="en-US" sz="2200" dirty="0">
                <a:solidFill>
                  <a:prstClr val="black"/>
                </a:solidFill>
              </a:rPr>
              <a:t>. </a:t>
            </a:r>
          </a:p>
          <a:p>
            <a:pPr marL="396875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prstClr val="black"/>
              </a:solidFill>
            </a:endParaRPr>
          </a:p>
          <a:p>
            <a:pPr marL="396875" indent="0">
              <a:spcBef>
                <a:spcPts val="0"/>
              </a:spcBef>
              <a:buNone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ngemimiselo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  <a:r>
              <a:rPr lang="en-US" altLang="en-US" sz="2200" dirty="0" err="1">
                <a:solidFill>
                  <a:prstClr val="black"/>
                </a:solidFill>
              </a:rPr>
              <a:t>yokuba</a:t>
            </a:r>
            <a:r>
              <a:rPr lang="en-US" altLang="en-US" sz="2200" dirty="0">
                <a:solidFill>
                  <a:prstClr val="black"/>
                </a:solidFill>
              </a:rPr>
              <a:t>:</a:t>
            </a:r>
          </a:p>
          <a:p>
            <a:pPr marL="396875" indent="0">
              <a:spcBef>
                <a:spcPts val="0"/>
              </a:spcBef>
              <a:buNone/>
              <a:defRPr/>
            </a:pPr>
            <a:endParaRPr lang="en-US" altLang="en-US" sz="800" dirty="0">
              <a:solidFill>
                <a:prstClr val="black"/>
              </a:solidFill>
            </a:endParaRPr>
          </a:p>
          <a:p>
            <a:pPr marL="1139825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prstClr val="black"/>
                </a:solidFill>
              </a:rPr>
              <a:t>Uhlobo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abantu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abasebenzisa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ngalo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ulwimi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</a:p>
          <a:p>
            <a:pPr marL="1139825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prstClr val="black"/>
                </a:solidFill>
              </a:rPr>
              <a:t>Uhlobo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ulwimi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lufundwa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ngalo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</a:p>
          <a:p>
            <a:pPr marL="1139825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prstClr val="black"/>
                </a:solidFill>
              </a:rPr>
              <a:t>Uhlobo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olu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uluntu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lulungelelaniswe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ngalo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malunga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neelwimi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</a:p>
          <a:p>
            <a:pPr marL="1139825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prstClr val="black"/>
                </a:solidFill>
              </a:rPr>
              <a:t>iinkolelo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zolwimi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eluntwini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okanye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izimo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zengqondo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malunga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</a:rPr>
              <a:t>neelwimi</a:t>
            </a:r>
            <a:endParaRPr lang="en-US" altLang="en-US" sz="2000" dirty="0">
              <a:solidFill>
                <a:prstClr val="black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ZA" altLang="en-US" sz="600" dirty="0"/>
          </a:p>
          <a:p>
            <a:pPr lvl="1" eaLnBrk="1" hangingPunct="1">
              <a:defRPr/>
            </a:pPr>
            <a:endParaRPr lang="en-ZA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57D6-FB71-4B38-B9D2-AE646E30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938"/>
          </a:xfrm>
        </p:spPr>
        <p:txBody>
          <a:bodyPr>
            <a:normAutofit fontScale="90000"/>
          </a:bodyPr>
          <a:lstStyle/>
          <a:p>
            <a:r>
              <a:rPr lang="en-ZA" b="1" dirty="0" err="1">
                <a:cs typeface="Calibri"/>
              </a:rPr>
              <a:t>Ixesha</a:t>
            </a:r>
            <a:r>
              <a:rPr lang="en-ZA" b="1" dirty="0">
                <a:cs typeface="Calibri"/>
              </a:rPr>
              <a:t> </a:t>
            </a:r>
            <a:r>
              <a:rPr lang="en-ZA" b="1" dirty="0" err="1">
                <a:cs typeface="Calibri"/>
              </a:rPr>
              <a:t>langaphambili</a:t>
            </a:r>
            <a:br>
              <a:rPr lang="en-ZA" dirty="0">
                <a:latin typeface="Calibri"/>
                <a:cs typeface="Calibri"/>
              </a:rPr>
            </a:b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BEBF2-9FA4-482B-9ADD-B8D31854C0AF}"/>
              </a:ext>
            </a:extLst>
          </p:cNvPr>
          <p:cNvSpPr txBox="1"/>
          <p:nvPr/>
        </p:nvSpPr>
        <p:spPr>
          <a:xfrm>
            <a:off x="677334" y="1184551"/>
            <a:ext cx="9303574" cy="567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GB" spc="-8" dirty="0">
                <a:cs typeface="Calibri"/>
              </a:rPr>
              <a:t>Eli </a:t>
            </a:r>
            <a:r>
              <a:rPr lang="en-GB" spc="-8" dirty="0" err="1">
                <a:cs typeface="Calibri"/>
              </a:rPr>
              <a:t>xesha</a:t>
            </a:r>
            <a:r>
              <a:rPr lang="en-GB" spc="-8" dirty="0">
                <a:cs typeface="Calibri"/>
              </a:rPr>
              <a:t> </a:t>
            </a:r>
            <a:r>
              <a:rPr lang="en-GB" spc="-8" dirty="0" err="1">
                <a:cs typeface="Calibri"/>
              </a:rPr>
              <a:t>lisukela</a:t>
            </a:r>
            <a:r>
              <a:rPr lang="en-GB" spc="-8" dirty="0">
                <a:cs typeface="Calibri"/>
              </a:rPr>
              <a:t> </a:t>
            </a:r>
            <a:r>
              <a:rPr lang="en-GB" spc="-8" dirty="0" err="1">
                <a:cs typeface="Calibri"/>
              </a:rPr>
              <a:t>ngonyaka</a:t>
            </a:r>
            <a:r>
              <a:rPr lang="en-GB" spc="-8" dirty="0">
                <a:cs typeface="Calibri"/>
              </a:rPr>
              <a:t> </a:t>
            </a:r>
            <a:r>
              <a:rPr lang="en-GB" spc="-8" dirty="0" err="1">
                <a:cs typeface="Calibri"/>
              </a:rPr>
              <a:t>wama</a:t>
            </a:r>
            <a:r>
              <a:rPr lang="en-GB" spc="-8" dirty="0">
                <a:cs typeface="Calibri"/>
              </a:rPr>
              <a:t> 1860s </a:t>
            </a:r>
            <a:r>
              <a:rPr lang="en-GB" spc="-8" dirty="0" err="1">
                <a:cs typeface="Calibri"/>
              </a:rPr>
              <a:t>ukuya</a:t>
            </a:r>
            <a:r>
              <a:rPr lang="en-GB" spc="-8" dirty="0">
                <a:cs typeface="Calibri"/>
              </a:rPr>
              <a:t> </a:t>
            </a:r>
            <a:r>
              <a:rPr lang="en-GB" spc="-8" dirty="0" err="1">
                <a:cs typeface="Calibri"/>
              </a:rPr>
              <a:t>kuma</a:t>
            </a:r>
            <a:r>
              <a:rPr lang="en-GB" spc="-8" dirty="0">
                <a:cs typeface="Calibri"/>
              </a:rPr>
              <a:t> 1970s</a:t>
            </a:r>
            <a:endParaRPr lang="en-GB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spc="-8" dirty="0">
                <a:cs typeface="Calibri"/>
              </a:rPr>
              <a:t>Eli </a:t>
            </a:r>
            <a:r>
              <a:rPr lang="en-ZA" spc="-8" dirty="0" err="1">
                <a:cs typeface="Calibri"/>
              </a:rPr>
              <a:t>lixesha</a:t>
            </a:r>
            <a:r>
              <a:rPr lang="en-ZA" spc="-8" dirty="0">
                <a:cs typeface="Calibri"/>
              </a:rPr>
              <a:t> </a:t>
            </a:r>
            <a:r>
              <a:rPr lang="en-ZA" spc="-8" dirty="0" err="1">
                <a:cs typeface="Calibri"/>
              </a:rPr>
              <a:t>eliphawulwe</a:t>
            </a:r>
            <a:r>
              <a:rPr lang="en-ZA" spc="-8" dirty="0">
                <a:cs typeface="Calibri"/>
              </a:rPr>
              <a:t> </a:t>
            </a:r>
            <a:r>
              <a:rPr lang="en-ZA" spc="-8" dirty="0" err="1">
                <a:cs typeface="Calibri"/>
              </a:rPr>
              <a:t>kukukhula</a:t>
            </a:r>
            <a:r>
              <a:rPr lang="en-ZA" spc="-8" dirty="0">
                <a:cs typeface="Calibri"/>
              </a:rPr>
              <a:t> </a:t>
            </a:r>
            <a:r>
              <a:rPr lang="en-ZA" spc="-8" dirty="0" err="1">
                <a:cs typeface="Calibri"/>
              </a:rPr>
              <a:t>kweshishini</a:t>
            </a:r>
            <a:r>
              <a:rPr lang="en-ZA" spc="-8" dirty="0">
                <a:cs typeface="Calibri"/>
              </a:rPr>
              <a:t> </a:t>
            </a:r>
            <a:r>
              <a:rPr lang="en-ZA" spc="-8" dirty="0" err="1">
                <a:cs typeface="Calibri"/>
              </a:rPr>
              <a:t>lemveliso</a:t>
            </a:r>
            <a:r>
              <a:rPr lang="en-ZA" spc="-8" dirty="0">
                <a:cs typeface="Calibri"/>
              </a:rPr>
              <a:t>, </a:t>
            </a:r>
            <a:r>
              <a:rPr lang="en-ZA" spc="-8" dirty="0" err="1">
                <a:cs typeface="Calibri"/>
              </a:rPr>
              <a:t>uphuhliso</a:t>
            </a:r>
            <a:r>
              <a:rPr lang="en-ZA" spc="-8" dirty="0">
                <a:cs typeface="Calibri"/>
              </a:rPr>
              <a:t> </a:t>
            </a:r>
            <a:r>
              <a:rPr lang="en-ZA" spc="-8" dirty="0" err="1">
                <a:cs typeface="Calibri"/>
              </a:rPr>
              <a:t>lwabasebenzi</a:t>
            </a:r>
            <a:r>
              <a:rPr lang="en-ZA" spc="-8" dirty="0">
                <a:cs typeface="Calibri"/>
              </a:rPr>
              <a:t>, </a:t>
            </a:r>
            <a:r>
              <a:rPr lang="en-ZA" spc="-8" dirty="0" err="1">
                <a:cs typeface="Calibri"/>
              </a:rPr>
              <a:t>kunye</a:t>
            </a:r>
            <a:r>
              <a:rPr lang="en-ZA" spc="-8" dirty="0">
                <a:cs typeface="Calibri"/>
              </a:rPr>
              <a:t> </a:t>
            </a:r>
            <a:r>
              <a:rPr lang="en-ZA" b="1" spc="-8" dirty="0" err="1">
                <a:solidFill>
                  <a:srgbClr val="C00000"/>
                </a:solidFill>
                <a:cs typeface="Calibri"/>
              </a:rPr>
              <a:t>norhulumente</a:t>
            </a:r>
            <a:r>
              <a:rPr lang="en-ZA" b="1" spc="-8" dirty="0">
                <a:solidFill>
                  <a:srgbClr val="C00000"/>
                </a:solidFill>
                <a:cs typeface="Calibri"/>
              </a:rPr>
              <a:t> </a:t>
            </a:r>
            <a:r>
              <a:rPr lang="en-ZA" b="1" spc="-8" dirty="0" err="1">
                <a:solidFill>
                  <a:srgbClr val="C00000"/>
                </a:solidFill>
                <a:cs typeface="Calibri"/>
              </a:rPr>
              <a:t>wesizwe</a:t>
            </a:r>
            <a:r>
              <a:rPr lang="en-US" altLang="en-US" b="1" dirty="0">
                <a:solidFill>
                  <a:srgbClr val="C00000"/>
                </a:solidFill>
                <a:sym typeface="+mn-ea"/>
              </a:rPr>
              <a:t>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spc="-7" dirty="0">
              <a:solidFill>
                <a:srgbClr val="C00000"/>
              </a:solidFill>
              <a:cs typeface="Calibri"/>
              <a:sym typeface="+mn-ea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spc="-7" dirty="0" err="1">
                <a:cs typeface="Calibri"/>
              </a:rPr>
              <a:t>Ngokwefilosofi</a:t>
            </a:r>
            <a:r>
              <a:rPr lang="en-ZA" spc="-7" dirty="0">
                <a:cs typeface="Calibri"/>
              </a:rPr>
              <a:t>, </a:t>
            </a:r>
            <a:r>
              <a:rPr lang="en-ZA" spc="-7" dirty="0" err="1">
                <a:cs typeface="Calibri"/>
              </a:rPr>
              <a:t>eli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xesha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linxulunyaniswa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nokufumanisa</a:t>
            </a:r>
            <a:endParaRPr lang="en-ZA" spc="-7" dirty="0">
              <a:cs typeface="Calibri"/>
            </a:endParaRPr>
          </a:p>
          <a:p>
            <a:pPr marL="12700" marR="60461">
              <a:lnSpc>
                <a:spcPct val="101725"/>
              </a:lnSpc>
              <a:spcBef>
                <a:spcPts val="915"/>
              </a:spcBef>
            </a:pPr>
            <a:r>
              <a:rPr lang="en-ZA" spc="-7" dirty="0">
                <a:cs typeface="Calibri"/>
              </a:rPr>
              <a:t>	</a:t>
            </a:r>
            <a:r>
              <a:rPr lang="en-ZA" spc="-7" dirty="0" err="1">
                <a:cs typeface="Calibri"/>
              </a:rPr>
              <a:t>iinyaniso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ezipheleleyo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kunye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nokumisela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imigangatho</a:t>
            </a:r>
            <a:r>
              <a:rPr lang="en-ZA" spc="-7" dirty="0">
                <a:cs typeface="Calibri"/>
              </a:rPr>
              <a:t> </a:t>
            </a:r>
            <a:r>
              <a:rPr lang="en-ZA" spc="-7" dirty="0" err="1">
                <a:cs typeface="Calibri"/>
              </a:rPr>
              <a:t>yehlabathi</a:t>
            </a:r>
            <a:r>
              <a:rPr lang="en-ZA" spc="-7" dirty="0">
                <a:cs typeface="Calibri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endParaRPr lang="en-US" altLang="en-US" dirty="0"/>
          </a:p>
          <a:p>
            <a:pPr eaLnBrk="1" hangingPunct="1">
              <a:lnSpc>
                <a:spcPct val="70000"/>
              </a:lnSpc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endParaRPr lang="en-US" b="1" spc="-7" dirty="0">
              <a:cs typeface="Calibri"/>
            </a:endParaRPr>
          </a:p>
          <a:p>
            <a:pPr>
              <a:lnSpc>
                <a:spcPct val="70000"/>
              </a:lnSpc>
            </a:pPr>
            <a:r>
              <a:rPr lang="en-GB" b="1" spc="-7" dirty="0">
                <a:cs typeface="Calibri"/>
              </a:rPr>
              <a:t> </a:t>
            </a:r>
            <a:r>
              <a:rPr lang="en-GB" b="1" spc="-7" dirty="0" err="1">
                <a:cs typeface="Calibri"/>
              </a:rPr>
              <a:t>Ngokubhekiselele</a:t>
            </a:r>
            <a:r>
              <a:rPr lang="en-GB" b="1" spc="-7" dirty="0">
                <a:cs typeface="Calibri"/>
              </a:rPr>
              <a:t> </a:t>
            </a:r>
            <a:r>
              <a:rPr lang="en-GB" b="1" spc="-7" dirty="0" err="1">
                <a:cs typeface="Calibri"/>
              </a:rPr>
              <a:t>kulwimi</a:t>
            </a:r>
            <a:r>
              <a:rPr lang="en-GB" b="1" spc="-7" dirty="0">
                <a:cs typeface="Calibri"/>
              </a:rPr>
              <a:t>, </a:t>
            </a:r>
            <a:r>
              <a:rPr lang="en-GB" b="1" spc="-7" dirty="0" err="1">
                <a:cs typeface="Calibri"/>
              </a:rPr>
              <a:t>eli</a:t>
            </a:r>
            <a:r>
              <a:rPr lang="en-GB" b="1" spc="-7" dirty="0">
                <a:cs typeface="Calibri"/>
              </a:rPr>
              <a:t> </a:t>
            </a:r>
            <a:r>
              <a:rPr lang="en-GB" b="1" spc="-7" dirty="0" err="1">
                <a:cs typeface="Calibri"/>
              </a:rPr>
              <a:t>xesha</a:t>
            </a:r>
            <a:r>
              <a:rPr lang="en-GB" b="1" spc="-7" dirty="0">
                <a:cs typeface="Calibri"/>
              </a:rPr>
              <a:t> </a:t>
            </a:r>
            <a:r>
              <a:rPr lang="en-GB" b="1" spc="-7" dirty="0" err="1">
                <a:cs typeface="Calibri"/>
              </a:rPr>
              <a:t>liphawulwe</a:t>
            </a:r>
            <a:r>
              <a:rPr lang="en-GB" b="1" spc="-7" dirty="0">
                <a:cs typeface="Calibri"/>
              </a:rPr>
              <a:t> </a:t>
            </a:r>
            <a:r>
              <a:rPr lang="en-GB" b="1" spc="-7" dirty="0" err="1">
                <a:cs typeface="Calibri"/>
              </a:rPr>
              <a:t>ngoku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marL="953135" eaLnBrk="1" hangingPunct="1">
              <a:lnSpc>
                <a:spcPct val="70000"/>
              </a:lnSpc>
              <a:buFont typeface="Arial" panose="020B0604020202020204" pitchFamily="34" charset="0"/>
              <a:buChar char="‒"/>
            </a:pPr>
            <a:endParaRPr lang="en-US" altLang="en-US" dirty="0">
              <a:solidFill>
                <a:schemeClr val="tx1"/>
              </a:solidFill>
            </a:endParaRPr>
          </a:p>
          <a:p>
            <a:pPr marL="953135" eaLnBrk="1" hangingPunct="1">
              <a:lnSpc>
                <a:spcPct val="70000"/>
              </a:lnSpc>
              <a:buFont typeface="Arial" panose="020B0604020202020204" pitchFamily="34" charset="0"/>
              <a:buChar char="‒"/>
            </a:pPr>
            <a:endParaRPr lang="en-US" altLang="en-US" dirty="0">
              <a:solidFill>
                <a:schemeClr val="tx1"/>
              </a:solidFill>
            </a:endParaRPr>
          </a:p>
          <a:p>
            <a:pPr marL="953135">
              <a:buClr>
                <a:srgbClr val="000000"/>
              </a:buClr>
              <a:buFont typeface="Arial" panose="020B0604020202020204" pitchFamily="34" charset="0"/>
              <a:buChar char="‒"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kukhuthazwa</a:t>
            </a:r>
            <a:r>
              <a:rPr lang="en-GB" spc="-6" dirty="0">
                <a:latin typeface="Calibri"/>
                <a:cs typeface="Calibri"/>
              </a:rPr>
              <a:t> </a:t>
            </a:r>
            <a:r>
              <a:rPr lang="en-GB" spc="-6" dirty="0" err="1">
                <a:cs typeface="Calibri"/>
              </a:rPr>
              <a:t>kweentlobo</a:t>
            </a:r>
            <a:r>
              <a:rPr lang="en-GB" spc="-6" dirty="0">
                <a:cs typeface="Calibri"/>
              </a:rPr>
              <a:t>  </a:t>
            </a:r>
            <a:r>
              <a:rPr lang="en-GB" spc="-6" dirty="0" err="1">
                <a:cs typeface="Calibri"/>
              </a:rPr>
              <a:t>zolwimi</a:t>
            </a:r>
            <a:r>
              <a:rPr lang="en-GB" spc="-6" dirty="0">
                <a:cs typeface="Calibri"/>
              </a:rPr>
              <a:t> </a:t>
            </a:r>
            <a:r>
              <a:rPr lang="en-GB" spc="-6" dirty="0" err="1">
                <a:cs typeface="Calibri"/>
              </a:rPr>
              <a:t>ezikumgangatho</a:t>
            </a:r>
            <a:r>
              <a:rPr lang="en-GB" spc="-6" dirty="0">
                <a:cs typeface="Calibri"/>
              </a:rPr>
              <a:t> </a:t>
            </a:r>
            <a:r>
              <a:rPr lang="en-GB" spc="-6" dirty="0" err="1">
                <a:cs typeface="Calibri"/>
              </a:rPr>
              <a:t>obekiweyo</a:t>
            </a:r>
            <a:endParaRPr lang="en-US" altLang="en-US" dirty="0">
              <a:solidFill>
                <a:schemeClr val="tx1"/>
              </a:solidFill>
            </a:endParaRPr>
          </a:p>
          <a:p>
            <a:pPr marL="953135" eaLnBrk="1" hangingPunct="1">
              <a:lnSpc>
                <a:spcPct val="100000"/>
              </a:lnSpc>
              <a:buClr>
                <a:srgbClr val="000000"/>
              </a:buClr>
            </a:pPr>
            <a:endParaRPr lang="en-US" altLang="en-US" dirty="0">
              <a:solidFill>
                <a:schemeClr val="tx1"/>
              </a:solidFill>
            </a:endParaRPr>
          </a:p>
          <a:p>
            <a:pPr marL="953135"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‒"/>
            </a:pPr>
            <a:r>
              <a:rPr lang="en-US" altLang="en-US" dirty="0" err="1">
                <a:solidFill>
                  <a:srgbClr val="0000FF"/>
                </a:solidFill>
              </a:rPr>
              <a:t>kucinezelwa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GB" spc="1" dirty="0" err="1">
                <a:cs typeface="Calibri"/>
              </a:rPr>
              <a:t>kweelwimi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ezingezizo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ezesizwe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okanye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ezingekho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kumgangatho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obekiweyo</a:t>
            </a:r>
            <a:r>
              <a:rPr lang="en-GB" spc="1" dirty="0">
                <a:cs typeface="Calibri"/>
              </a:rPr>
              <a:t> –</a:t>
            </a:r>
            <a:r>
              <a:rPr lang="en-GB" spc="1" dirty="0" err="1">
                <a:cs typeface="Calibri"/>
              </a:rPr>
              <a:t>Oko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kubangela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inkululeko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encinci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mayela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nokukhethwa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kwezi</a:t>
            </a:r>
            <a:r>
              <a:rPr lang="en-GB" spc="1" dirty="0">
                <a:cs typeface="Calibri"/>
              </a:rPr>
              <a:t> </a:t>
            </a:r>
            <a:r>
              <a:rPr lang="en-GB" spc="1" dirty="0" err="1">
                <a:cs typeface="Calibri"/>
              </a:rPr>
              <a:t>lwimi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953135" eaLnBrk="1" hangingPunct="1">
              <a:lnSpc>
                <a:spcPct val="80000"/>
              </a:lnSpc>
              <a:buClr>
                <a:srgbClr val="000000"/>
              </a:buClr>
            </a:pPr>
            <a:r>
              <a:rPr lang="en-US" altLang="en-US" dirty="0"/>
              <a:t>  </a:t>
            </a:r>
            <a:endParaRPr lang="en-US" altLang="en-US" dirty="0">
              <a:solidFill>
                <a:schemeClr val="tx1"/>
              </a:solidFill>
            </a:endParaRPr>
          </a:p>
          <a:p>
            <a:pPr marL="953135">
              <a:buClr>
                <a:srgbClr val="000000"/>
              </a:buClr>
              <a:buFont typeface="Arial" panose="020B0604020202020204" pitchFamily="34" charset="0"/>
              <a:buChar char="‒"/>
            </a:pPr>
            <a:r>
              <a:rPr lang="en-GB" spc="-6" dirty="0" err="1">
                <a:cs typeface="Calibri"/>
              </a:rPr>
              <a:t>kuyelelaniswa</a:t>
            </a:r>
            <a:r>
              <a:rPr lang="en-GB" spc="-6" dirty="0">
                <a:latin typeface="Calibri"/>
                <a:cs typeface="Calibri"/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sym typeface="+mn-ea"/>
              </a:rPr>
              <a:t>kweelimi</a:t>
            </a:r>
            <a:r>
              <a:rPr lang="en-US" altLang="en-US" dirty="0">
                <a:solidFill>
                  <a:srgbClr val="0000FF"/>
                </a:solidFill>
                <a:sym typeface="+mn-ea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sym typeface="+mn-ea"/>
              </a:rPr>
              <a:t>nemvalaphi</a:t>
            </a:r>
            <a:r>
              <a:rPr lang="en-US" altLang="en-US" dirty="0">
                <a:solidFill>
                  <a:srgbClr val="0000FF"/>
                </a:solidFill>
                <a:sym typeface="+mn-ea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sym typeface="+mn-ea"/>
              </a:rPr>
              <a:t>ngokobuzwe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; </a:t>
            </a:r>
            <a:r>
              <a:rPr lang="en-US" altLang="en-US" dirty="0" err="1">
                <a:solidFill>
                  <a:schemeClr val="tx1"/>
                </a:solidFill>
                <a:sym typeface="+mn-ea"/>
              </a:rPr>
              <a:t>kwaye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 </a:t>
            </a:r>
            <a:endParaRPr lang="en-US" altLang="en-US" dirty="0">
              <a:solidFill>
                <a:schemeClr val="tx1"/>
              </a:solidFill>
            </a:endParaRPr>
          </a:p>
          <a:p>
            <a:pPr marL="953135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‒"/>
            </a:pPr>
            <a:endParaRPr lang="en-US" altLang="en-US" dirty="0">
              <a:solidFill>
                <a:schemeClr val="tx1"/>
              </a:solidFill>
            </a:endParaRPr>
          </a:p>
          <a:p>
            <a:pPr marL="953135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‒"/>
            </a:pPr>
            <a:r>
              <a:rPr lang="en-US" altLang="en-US" dirty="0" err="1">
                <a:solidFill>
                  <a:schemeClr val="tx1"/>
                </a:solidFill>
              </a:rPr>
              <a:t>kuthabatheka</a:t>
            </a:r>
            <a:r>
              <a:rPr lang="en-US" altLang="en-US" dirty="0">
                <a:solidFill>
                  <a:schemeClr val="tx1"/>
                </a:solidFill>
              </a:rPr>
              <a:t> ‘</a:t>
            </a:r>
            <a:r>
              <a:rPr lang="en-US" altLang="en-US" dirty="0" err="1">
                <a:solidFill>
                  <a:srgbClr val="0000FF"/>
                </a:solidFill>
              </a:rPr>
              <a:t>ngendlela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ulwimi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oludityaniswa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ngayo</a:t>
            </a:r>
            <a:r>
              <a:rPr lang="en-US" altLang="en-US" dirty="0"/>
              <a:t>’ (</a:t>
            </a:r>
            <a:r>
              <a:rPr lang="en-US" altLang="en-US" dirty="0" err="1"/>
              <a:t>Ulwakhiwo</a:t>
            </a:r>
            <a:r>
              <a:rPr lang="en-US" altLang="en-US" dirty="0"/>
              <a:t>, </a:t>
            </a:r>
            <a:r>
              <a:rPr lang="en-US" altLang="en-US" dirty="0" err="1"/>
              <a:t>okanye</a:t>
            </a:r>
            <a:r>
              <a:rPr lang="en-US" altLang="en-US" dirty="0"/>
              <a:t> </a:t>
            </a:r>
            <a:r>
              <a:rPr lang="en-US" altLang="en-US" dirty="0" err="1"/>
              <a:t>iimpawu</a:t>
            </a:r>
            <a:r>
              <a:rPr lang="en-US" altLang="en-US" dirty="0"/>
              <a:t> </a:t>
            </a:r>
            <a:r>
              <a:rPr lang="en-US" altLang="en-US" dirty="0" err="1"/>
              <a:t>ezisesikweni</a:t>
            </a:r>
            <a:r>
              <a:rPr lang="en-US" altLang="en-US" dirty="0"/>
              <a:t> </a:t>
            </a:r>
            <a:r>
              <a:rPr lang="en-US" altLang="en-US" dirty="0" err="1"/>
              <a:t>zolwimi</a:t>
            </a:r>
            <a:r>
              <a:rPr lang="en-US" altLang="en-US" dirty="0"/>
              <a:t>).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4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A6AE-63F0-44AB-9F1E-88E75994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3031"/>
            <a:ext cx="8596668" cy="714703"/>
          </a:xfrm>
        </p:spPr>
        <p:txBody>
          <a:bodyPr/>
          <a:lstStyle/>
          <a:p>
            <a:r>
              <a:rPr lang="en-ZA" dirty="0" err="1"/>
              <a:t>Ixesha</a:t>
            </a:r>
            <a:r>
              <a:rPr lang="en-ZA" dirty="0"/>
              <a:t> </a:t>
            </a:r>
            <a:r>
              <a:rPr lang="en-ZA" dirty="0" err="1"/>
              <a:t>langoku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3C177-AD1D-4712-B1AD-0FD354C1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47187"/>
            <a:ext cx="9505052" cy="5607269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90000"/>
              </a:lnSpc>
              <a:spcBef>
                <a:spcPct val="20000"/>
              </a:spcBef>
              <a:buClrTx/>
              <a:buSzTx/>
              <a:buNone/>
              <a:defRPr/>
            </a:pPr>
            <a:endParaRPr lang="en-ZA" sz="2000" spc="-1" dirty="0">
              <a:solidFill>
                <a:schemeClr val="tx1"/>
              </a:solidFill>
              <a:cs typeface="Calibri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ZA" sz="2000" spc="-1" dirty="0">
                <a:solidFill>
                  <a:schemeClr val="tx1"/>
                </a:solidFill>
                <a:cs typeface="Calibri"/>
              </a:rPr>
              <a:t>Eli </a:t>
            </a:r>
            <a:r>
              <a:rPr lang="en-ZA" sz="2000" spc="-1" dirty="0" err="1">
                <a:solidFill>
                  <a:schemeClr val="tx1"/>
                </a:solidFill>
                <a:cs typeface="Calibri"/>
              </a:rPr>
              <a:t>lixesha</a:t>
            </a:r>
            <a:r>
              <a:rPr lang="en-ZA" sz="2000" spc="-1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1" dirty="0" err="1">
                <a:solidFill>
                  <a:schemeClr val="tx1"/>
                </a:solidFill>
                <a:cs typeface="Calibri"/>
              </a:rPr>
              <a:t>elisukela</a:t>
            </a:r>
            <a:r>
              <a:rPr lang="en-ZA" sz="2000" spc="-1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1" dirty="0" err="1">
                <a:solidFill>
                  <a:schemeClr val="tx1"/>
                </a:solidFill>
                <a:cs typeface="Calibri"/>
              </a:rPr>
              <a:t>kuma</a:t>
            </a:r>
            <a:r>
              <a:rPr lang="en-ZA" sz="2000" spc="-1" dirty="0">
                <a:solidFill>
                  <a:schemeClr val="tx1"/>
                </a:solidFill>
                <a:cs typeface="Calibri"/>
              </a:rPr>
              <a:t> 1970s </a:t>
            </a:r>
            <a:r>
              <a:rPr lang="en-ZA" sz="2000" spc="-1" dirty="0" err="1">
                <a:solidFill>
                  <a:schemeClr val="tx1"/>
                </a:solidFill>
                <a:cs typeface="Calibri"/>
              </a:rPr>
              <a:t>ukuzokuthi</a:t>
            </a:r>
            <a:r>
              <a:rPr lang="en-ZA" sz="2000" spc="-1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1" dirty="0" err="1">
                <a:solidFill>
                  <a:schemeClr val="tx1"/>
                </a:solidFill>
                <a:cs typeface="Calibri"/>
              </a:rPr>
              <a:t>ga</a:t>
            </a:r>
            <a:r>
              <a:rPr lang="en-ZA" sz="2000" spc="-1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1" dirty="0" err="1">
                <a:solidFill>
                  <a:schemeClr val="tx1"/>
                </a:solidFill>
                <a:cs typeface="Calibri"/>
              </a:rPr>
              <a:t>ngoku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2000" spc="-4" dirty="0">
                <a:solidFill>
                  <a:schemeClr val="tx1"/>
                </a:solidFill>
                <a:cs typeface="Calibri"/>
              </a:rPr>
              <a:t>Eli </a:t>
            </a:r>
            <a:r>
              <a:rPr lang="en-GB" sz="2000" spc="-4" dirty="0" err="1">
                <a:solidFill>
                  <a:schemeClr val="tx1"/>
                </a:solidFill>
                <a:cs typeface="Calibri"/>
              </a:rPr>
              <a:t>xesha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chemeClr val="tx1"/>
                </a:solidFill>
                <a:cs typeface="Calibri"/>
              </a:rPr>
              <a:t>liphawulwe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kukusungulwa</a:t>
            </a:r>
            <a:r>
              <a:rPr lang="en-GB" sz="2000" spc="-4" dirty="0">
                <a:solidFill>
                  <a:srgbClr val="C00000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kwetekhinoloji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ukusasazeka</a:t>
            </a:r>
            <a:r>
              <a:rPr lang="en-GB" sz="2000" spc="-4" dirty="0">
                <a:solidFill>
                  <a:srgbClr val="C00000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kokuxhomana</a:t>
            </a:r>
            <a:r>
              <a:rPr lang="en-GB" sz="2000" spc="-4" dirty="0">
                <a:solidFill>
                  <a:srgbClr val="C00000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kusetyenziswa</a:t>
            </a:r>
            <a:r>
              <a:rPr lang="en-GB" sz="2000" spc="-4" dirty="0">
                <a:solidFill>
                  <a:srgbClr val="C00000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itekhnoloji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4" dirty="0" err="1">
                <a:solidFill>
                  <a:schemeClr val="tx1"/>
                </a:solidFill>
                <a:cs typeface="Calibri"/>
              </a:rPr>
              <a:t>ukwandiswa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chemeClr val="tx1"/>
                </a:solidFill>
                <a:cs typeface="Calibri"/>
              </a:rPr>
              <a:t>kwenkonzo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chemeClr val="tx1"/>
                </a:solidFill>
                <a:cs typeface="Calibri"/>
              </a:rPr>
              <a:t>kunye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chemeClr val="tx1"/>
                </a:solidFill>
                <a:cs typeface="Calibri"/>
              </a:rPr>
              <a:t>noshishino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chemeClr val="tx1"/>
                </a:solidFill>
                <a:cs typeface="Calibri"/>
              </a:rPr>
              <a:t>lokuzonwabisa</a:t>
            </a:r>
            <a:r>
              <a:rPr lang="en-GB" sz="2000" spc="-4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ukudityaniswa</a:t>
            </a:r>
            <a:r>
              <a:rPr lang="en-GB" sz="2000" spc="-4" dirty="0">
                <a:solidFill>
                  <a:srgbClr val="C00000"/>
                </a:solidFill>
                <a:cs typeface="Calibri"/>
              </a:rPr>
              <a:t> 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kwehlabathi</a:t>
            </a:r>
            <a:r>
              <a:rPr lang="en-GB" sz="2000" spc="-4" dirty="0">
                <a:solidFill>
                  <a:srgbClr val="C00000"/>
                </a:solidFill>
                <a:cs typeface="Calibri"/>
              </a:rPr>
              <a:t> “</a:t>
            </a:r>
            <a:r>
              <a:rPr lang="en-GB" sz="2000" spc="-4" dirty="0" err="1">
                <a:solidFill>
                  <a:srgbClr val="C00000"/>
                </a:solidFill>
                <a:cs typeface="Calibri"/>
              </a:rPr>
              <a:t>ukuhamba</a:t>
            </a:r>
            <a:r>
              <a:rPr lang="en-GB" sz="2000" spc="-4" dirty="0">
                <a:solidFill>
                  <a:srgbClr val="C00000"/>
                </a:solidFill>
                <a:latin typeface="Calibri"/>
                <a:cs typeface="Calibri"/>
              </a:rPr>
              <a:t>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chemeClr val="tx1"/>
                </a:solidFill>
              </a:rPr>
              <a:t>Ngokwefilosofi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eli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xesha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liyelelaniswa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nasemva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kokwakhiwo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kunye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nochitho-intsingiselo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kunye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nenyani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ziphuma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kwezentlalo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izenzo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kunye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nentetho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hayi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kwiimpawo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ezisesikweni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zeelwimi</a:t>
            </a:r>
            <a:r>
              <a:rPr lang="en-US" altLang="en-US" sz="2000" dirty="0">
                <a:solidFill>
                  <a:schemeClr val="tx1"/>
                </a:solidFill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</a:rPr>
              <a:t>Ngamanye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amazwi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ulwimi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lwakhiwe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ekuhlaleni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kwiimeko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ezithile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zenkcubeko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yentlalo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endParaRPr lang="en-GB" altLang="en-US" sz="2000" spc="-4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defTabSz="914400">
              <a:lnSpc>
                <a:spcPct val="90000"/>
              </a:lnSpc>
              <a:spcBef>
                <a:spcPct val="20000"/>
              </a:spcBef>
              <a:buClrTx/>
              <a:buSzTx/>
              <a:buNone/>
              <a:defRPr/>
            </a:pPr>
            <a:endParaRPr kumimoji="0" lang="en-US" alt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Inkululeko</a:t>
            </a:r>
            <a:r>
              <a:rPr kumimoji="0" lang="en-US" alt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enkulu</a:t>
            </a:r>
            <a:r>
              <a:rPr kumimoji="0" lang="en-US" alt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yokuzikhethela</a:t>
            </a:r>
            <a:r>
              <a:rPr kumimoji="0" lang="en-US" alt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ulwimi</a:t>
            </a:r>
            <a:endParaRPr lang="en-US" altLang="en-US" sz="2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+mn-ea"/>
            </a:endParaRPr>
          </a:p>
          <a:p>
            <a:pPr marL="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chemeClr val="tx1"/>
                </a:solidFill>
                <a:sym typeface="+mn-ea"/>
              </a:rPr>
              <a:t>Ukutshintsha</a:t>
            </a:r>
            <a:r>
              <a:rPr lang="en-US" altLang="en-US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sym typeface="+mn-ea"/>
              </a:rPr>
              <a:t>kokusetyenziswa</a:t>
            </a:r>
            <a:r>
              <a:rPr lang="en-US" altLang="en-US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sym typeface="+mn-ea"/>
              </a:rPr>
              <a:t>kwelwimi</a:t>
            </a:r>
            <a:endParaRPr lang="en-US" altLang="en-US" sz="2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+mn-ea"/>
            </a:endParaRPr>
          </a:p>
          <a:p>
            <a:pPr marL="0" lvl="1" indent="0" defTabSz="914400">
              <a:lnSpc>
                <a:spcPct val="90000"/>
              </a:lnSpc>
              <a:spcBef>
                <a:spcPct val="20000"/>
              </a:spcBef>
              <a:buClrTx/>
              <a:buSzTx/>
              <a:buNone/>
              <a:defRPr/>
            </a:pPr>
            <a:r>
              <a:rPr lang="en-US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               </a:t>
            </a:r>
            <a:r>
              <a:rPr lang="en-US" altLang="en-US" sz="2000" dirty="0" err="1">
                <a:solidFill>
                  <a:schemeClr val="tx1"/>
                </a:solidFill>
                <a:sym typeface="+mn-ea"/>
              </a:rPr>
              <a:t>Umzekelo</a:t>
            </a:r>
            <a:r>
              <a:rPr lang="en-US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: “</a:t>
            </a:r>
            <a:r>
              <a:rPr lang="en-ZA" sz="2000" dirty="0">
                <a:latin typeface="Calibri"/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Ndiyaycapkla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imiyalezo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ye4ni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kdw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benemini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emnandi</a:t>
            </a:r>
            <a:r>
              <a:rPr lang="en-US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700" marR="45765">
              <a:lnSpc>
                <a:spcPct val="101725"/>
              </a:lnSpc>
              <a:spcBef>
                <a:spcPts val="819"/>
              </a:spcBef>
            </a:pPr>
            <a:r>
              <a:rPr lang="en-ZA" sz="2000" spc="42" dirty="0" err="1">
                <a:solidFill>
                  <a:schemeClr val="tx1"/>
                </a:solidFill>
                <a:cs typeface="Times New Roman"/>
              </a:rPr>
              <a:t>Ulwakhiwo</a:t>
            </a:r>
            <a:r>
              <a:rPr lang="en-ZA" sz="2000" spc="42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ZA" sz="2000" spc="42" dirty="0" err="1">
                <a:solidFill>
                  <a:schemeClr val="tx1"/>
                </a:solidFill>
                <a:cs typeface="Times New Roman"/>
              </a:rPr>
              <a:t>lwengingqi</a:t>
            </a:r>
            <a:r>
              <a:rPr lang="en-ZA" sz="2000" spc="42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ZA" sz="2000" spc="42" dirty="0" err="1">
                <a:solidFill>
                  <a:schemeClr val="tx1"/>
                </a:solidFill>
                <a:cs typeface="Times New Roman"/>
              </a:rPr>
              <a:t>kunye</a:t>
            </a:r>
            <a:r>
              <a:rPr lang="en-ZA" sz="2000" spc="42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ZA" sz="2000" spc="42" dirty="0" err="1">
                <a:solidFill>
                  <a:schemeClr val="tx1"/>
                </a:solidFill>
                <a:cs typeface="Times New Roman"/>
              </a:rPr>
              <a:t>nokusetyenziswa</a:t>
            </a:r>
            <a:r>
              <a:rPr lang="en-ZA" sz="2000" spc="42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ZA" sz="2000" spc="42" dirty="0" err="1">
                <a:solidFill>
                  <a:schemeClr val="tx1"/>
                </a:solidFill>
                <a:cs typeface="Times New Roman"/>
              </a:rPr>
              <a:t>kolwimi</a:t>
            </a:r>
            <a:r>
              <a:rPr lang="en-ZA" sz="2000" spc="42" dirty="0">
                <a:solidFill>
                  <a:schemeClr val="tx1"/>
                </a:solidFill>
                <a:cs typeface="Times New Roman"/>
              </a:rPr>
              <a:t>: </a:t>
            </a:r>
            <a:r>
              <a:rPr lang="en-ZA" sz="2000" spc="42" dirty="0" err="1">
                <a:solidFill>
                  <a:srgbClr val="C00000"/>
                </a:solidFill>
                <a:cs typeface="Times New Roman"/>
              </a:rPr>
              <a:t>emzekelo</a:t>
            </a:r>
            <a:r>
              <a:rPr lang="en-ZA" sz="2000" spc="42" dirty="0">
                <a:solidFill>
                  <a:srgbClr val="C00000"/>
                </a:solidFill>
                <a:cs typeface="Times New Roman"/>
              </a:rPr>
              <a:t>:</a:t>
            </a:r>
          </a:p>
          <a:p>
            <a:pPr marL="240106" marR="45765" indent="0">
              <a:lnSpc>
                <a:spcPct val="101725"/>
              </a:lnSpc>
              <a:spcBef>
                <a:spcPts val="145"/>
              </a:spcBef>
              <a:buNone/>
            </a:pPr>
            <a:r>
              <a:rPr lang="en-ZA" sz="2000" spc="42" dirty="0">
                <a:solidFill>
                  <a:schemeClr val="tx1"/>
                </a:solidFill>
                <a:cs typeface="Times New Roman"/>
              </a:rPr>
              <a:t>-  </a:t>
            </a:r>
            <a:r>
              <a:rPr lang="en-ZA" sz="2000" b="1" spc="-5" dirty="0">
                <a:solidFill>
                  <a:schemeClr val="tx1"/>
                </a:solidFill>
                <a:cs typeface="Calibri"/>
              </a:rPr>
              <a:t>S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: </a:t>
            </a:r>
            <a:r>
              <a:rPr lang="en-ZA" sz="2000" i="1" spc="-5" dirty="0" err="1">
                <a:solidFill>
                  <a:schemeClr val="tx1"/>
                </a:solidFill>
                <a:cs typeface="Calibri"/>
              </a:rPr>
              <a:t>Ek</a:t>
            </a:r>
            <a:r>
              <a:rPr lang="en-ZA" sz="2000" i="1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i="1" spc="-5" dirty="0" err="1">
                <a:solidFill>
                  <a:schemeClr val="tx1"/>
                </a:solidFill>
                <a:cs typeface="Calibri"/>
              </a:rPr>
              <a:t>sê</a:t>
            </a:r>
            <a:r>
              <a:rPr lang="en-ZA" sz="2000" i="1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bafobethu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!....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molweni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ni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i="1" spc="-5" dirty="0">
                <a:solidFill>
                  <a:schemeClr val="tx1"/>
                </a:solidFill>
                <a:cs typeface="Calibri"/>
              </a:rPr>
              <a:t>alright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?</a:t>
            </a:r>
            <a:endParaRPr lang="en-ZA" sz="2000" dirty="0">
              <a:solidFill>
                <a:schemeClr val="tx1"/>
              </a:solidFill>
              <a:cs typeface="Calibri"/>
            </a:endParaRPr>
          </a:p>
          <a:p>
            <a:pPr marL="240106" marR="45765" indent="0">
              <a:lnSpc>
                <a:spcPct val="101725"/>
              </a:lnSpc>
              <a:spcBef>
                <a:spcPts val="200"/>
              </a:spcBef>
              <a:buNone/>
            </a:pPr>
            <a:r>
              <a:rPr lang="en-ZA" sz="2000" spc="42" dirty="0">
                <a:solidFill>
                  <a:schemeClr val="tx1"/>
                </a:solidFill>
                <a:cs typeface="Times New Roman"/>
              </a:rPr>
              <a:t>-  </a:t>
            </a:r>
            <a:r>
              <a:rPr lang="en-ZA" sz="2000" b="1" spc="-4" dirty="0">
                <a:solidFill>
                  <a:schemeClr val="tx1"/>
                </a:solidFill>
                <a:cs typeface="Calibri"/>
              </a:rPr>
              <a:t>Girls</a:t>
            </a:r>
            <a:r>
              <a:rPr lang="en-ZA" sz="2000" spc="-4" dirty="0">
                <a:solidFill>
                  <a:schemeClr val="tx1"/>
                </a:solidFill>
                <a:cs typeface="Calibri"/>
              </a:rPr>
              <a:t>: Si </a:t>
            </a:r>
            <a:r>
              <a:rPr lang="en-ZA" sz="2000" i="1" spc="-4" dirty="0">
                <a:solidFill>
                  <a:schemeClr val="tx1"/>
                </a:solidFill>
                <a:cs typeface="Calibri"/>
              </a:rPr>
              <a:t>alright </a:t>
            </a:r>
            <a:r>
              <a:rPr lang="en-ZA" sz="2000" spc="-4" dirty="0" err="1">
                <a:solidFill>
                  <a:schemeClr val="tx1"/>
                </a:solidFill>
                <a:cs typeface="Calibri"/>
              </a:rPr>
              <a:t>unjani</a:t>
            </a:r>
            <a:r>
              <a:rPr lang="en-ZA" sz="2000" spc="-4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4" dirty="0" err="1">
                <a:solidFill>
                  <a:schemeClr val="tx1"/>
                </a:solidFill>
                <a:cs typeface="Calibri"/>
              </a:rPr>
              <a:t>wena</a:t>
            </a:r>
            <a:r>
              <a:rPr lang="en-ZA" sz="2000" spc="-4" dirty="0">
                <a:solidFill>
                  <a:schemeClr val="tx1"/>
                </a:solidFill>
                <a:cs typeface="Calibri"/>
              </a:rPr>
              <a:t>?</a:t>
            </a:r>
            <a:endParaRPr lang="en-ZA" sz="2000" dirty="0">
              <a:solidFill>
                <a:schemeClr val="tx1"/>
              </a:solidFill>
              <a:cs typeface="Calibri"/>
            </a:endParaRP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42543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0D53-7A07-4CF5-A936-7D3CA8B3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238"/>
            <a:ext cx="10340236" cy="1320800"/>
          </a:xfrm>
        </p:spPr>
        <p:txBody>
          <a:bodyPr>
            <a:noAutofit/>
          </a:bodyPr>
          <a:lstStyle/>
          <a:p>
            <a:r>
              <a:rPr lang="en-ZA" dirty="0" err="1"/>
              <a:t>Phambi</a:t>
            </a:r>
            <a:r>
              <a:rPr lang="en-ZA" dirty="0"/>
              <a:t> </a:t>
            </a:r>
            <a:r>
              <a:rPr lang="en-ZA" dirty="0" err="1"/>
              <a:t>kobukoloniyali</a:t>
            </a:r>
            <a:r>
              <a:rPr lang="en-ZA" dirty="0"/>
              <a:t>, </a:t>
            </a:r>
            <a:r>
              <a:rPr lang="en-ZA" dirty="0" err="1"/>
              <a:t>ngobukoloniyali</a:t>
            </a:r>
            <a:r>
              <a:rPr lang="en-ZA" dirty="0"/>
              <a:t>, </a:t>
            </a:r>
            <a:r>
              <a:rPr lang="en-ZA" dirty="0" err="1"/>
              <a:t>emva</a:t>
            </a:r>
            <a:r>
              <a:rPr lang="en-ZA" dirty="0"/>
              <a:t> </a:t>
            </a:r>
            <a:r>
              <a:rPr lang="en-ZA" dirty="0" err="1"/>
              <a:t>kobukoloniyali</a:t>
            </a:r>
            <a:r>
              <a:rPr lang="en-ZA" dirty="0"/>
              <a:t>, </a:t>
            </a:r>
            <a:r>
              <a:rPr lang="en-ZA" dirty="0" err="1"/>
              <a:t>ubukoloniyali</a:t>
            </a:r>
            <a:r>
              <a:rPr lang="en-ZA" dirty="0"/>
              <a:t> </a:t>
            </a:r>
            <a:r>
              <a:rPr lang="en-ZA" dirty="0" err="1"/>
              <a:t>obungathanga</a:t>
            </a:r>
            <a:r>
              <a:rPr lang="en-ZA" dirty="0"/>
              <a:t> </a:t>
            </a:r>
            <a:r>
              <a:rPr lang="en-ZA" dirty="0" err="1"/>
              <a:t>nqo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BB34-622E-4633-A35B-D51CCAC7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038"/>
            <a:ext cx="9364717" cy="5224724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Phambi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kobukoloniyali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89610" indent="-28702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Kulapho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indawo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ezinkulu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zehlabathi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beziqhuba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eyazo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imicimbi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ngaphandle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kwempembelelo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yamagunya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obukoloniyali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6" dirty="0" err="1">
                <a:solidFill>
                  <a:schemeClr val="tx1"/>
                </a:solidFill>
                <a:cs typeface="Calibri"/>
              </a:rPr>
              <a:t>aseYurophu</a:t>
            </a:r>
            <a:r>
              <a:rPr lang="en-ZA" sz="2000" spc="-6" dirty="0">
                <a:solidFill>
                  <a:schemeClr val="tx1"/>
                </a:solidFill>
                <a:cs typeface="Calibri"/>
              </a:rPr>
              <a:t>;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689610" indent="-28702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–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Besebenzisa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iilwimi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zabo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kwiindawo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ezahlukeneyo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(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ezoqoqosho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,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ezopolitiko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kunye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5" dirty="0" err="1">
                <a:solidFill>
                  <a:schemeClr val="tx1"/>
                </a:solidFill>
                <a:cs typeface="Calibri"/>
              </a:rPr>
              <a:t>nezentlalo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).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689610" lvl="0" indent="-28702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–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ZA" sz="2000" spc="-8" dirty="0" err="1">
                <a:solidFill>
                  <a:srgbClr val="C00000"/>
                </a:solidFill>
                <a:cs typeface="Calibri"/>
              </a:rPr>
              <a:t>Iindlela</a:t>
            </a:r>
            <a:r>
              <a:rPr lang="en-ZA" sz="2000" spc="-8" dirty="0">
                <a:solidFill>
                  <a:srgbClr val="C00000"/>
                </a:solidFill>
                <a:cs typeface="Calibri"/>
              </a:rPr>
              <a:t> </a:t>
            </a:r>
            <a:r>
              <a:rPr lang="en-ZA" sz="2000" spc="-8" dirty="0" err="1">
                <a:solidFill>
                  <a:srgbClr val="C00000"/>
                </a:solidFill>
                <a:cs typeface="Calibri"/>
              </a:rPr>
              <a:t>zokusetyenziswa</a:t>
            </a:r>
            <a:r>
              <a:rPr lang="en-ZA" sz="2000" spc="-8" dirty="0">
                <a:solidFill>
                  <a:srgbClr val="C00000"/>
                </a:solidFill>
                <a:cs typeface="Calibri"/>
              </a:rPr>
              <a:t> </a:t>
            </a:r>
            <a:r>
              <a:rPr lang="en-ZA" sz="2000" spc="-8" dirty="0" err="1">
                <a:solidFill>
                  <a:srgbClr val="C00000"/>
                </a:solidFill>
                <a:cs typeface="Calibri"/>
              </a:rPr>
              <a:t>kolwim</a:t>
            </a:r>
            <a:r>
              <a:rPr lang="en-ZA" sz="2000" spc="-8" dirty="0" err="1">
                <a:solidFill>
                  <a:schemeClr val="tx1"/>
                </a:solidFill>
                <a:cs typeface="Calibri"/>
              </a:rPr>
              <a:t>i</a:t>
            </a:r>
            <a:r>
              <a:rPr lang="en-ZA" sz="2000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8" dirty="0" err="1">
                <a:solidFill>
                  <a:schemeClr val="tx1"/>
                </a:solidFill>
                <a:cs typeface="Calibri"/>
              </a:rPr>
              <a:t>zaziphawulwe</a:t>
            </a:r>
            <a:r>
              <a:rPr lang="en-ZA" sz="2000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8" dirty="0" err="1">
                <a:solidFill>
                  <a:srgbClr val="C00000"/>
                </a:solidFill>
                <a:cs typeface="Calibri"/>
              </a:rPr>
              <a:t>ngokwahluka</a:t>
            </a:r>
            <a:r>
              <a:rPr lang="en-ZA" sz="2000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8" dirty="0" err="1">
                <a:solidFill>
                  <a:schemeClr val="tx1"/>
                </a:solidFill>
                <a:cs typeface="Calibri"/>
              </a:rPr>
              <a:t>okukhulu</a:t>
            </a:r>
            <a:r>
              <a:rPr lang="en-ZA" sz="2000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8" dirty="0" err="1">
                <a:solidFill>
                  <a:schemeClr val="tx1"/>
                </a:solidFill>
                <a:cs typeface="Calibri"/>
              </a:rPr>
              <a:t>kwaye</a:t>
            </a:r>
            <a:r>
              <a:rPr lang="en-ZA" sz="2000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8" dirty="0" err="1">
                <a:solidFill>
                  <a:srgbClr val="C00000"/>
                </a:solidFill>
                <a:cs typeface="Calibri"/>
              </a:rPr>
              <a:t>zixubene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marL="689610" lvl="0" indent="-28702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b="1" i="1" dirty="0" err="1">
                <a:solidFill>
                  <a:schemeClr val="tx1"/>
                </a:solidFill>
              </a:rPr>
              <a:t>ubukoloniyali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altLang="en-US" sz="2000" dirty="0" err="1">
                <a:solidFill>
                  <a:schemeClr val="tx1"/>
                </a:solidFill>
              </a:rPr>
              <a:t>bu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nxulunyaniswe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nemodernity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51180" indent="-22098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Eli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lixesha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apho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amazwe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ayelawulwa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ngamazwe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aseYurophu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(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iBritani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ISpeyini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Amafrentshi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amaTaliyana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amaBeljiyamu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amaJamani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kunye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namaPhothugali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)</a:t>
            </a:r>
          </a:p>
          <a:p>
            <a:pPr marL="6286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umbomo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altLang="en-US" sz="2000" dirty="0" err="1">
                <a:solidFill>
                  <a:schemeClr val="tx1"/>
                </a:solidFill>
              </a:rPr>
              <a:t>lizwe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elizimeleyo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(</a:t>
            </a:r>
            <a:r>
              <a:rPr lang="en-US" altLang="en-US" sz="2000" dirty="0" err="1">
                <a:solidFill>
                  <a:srgbClr val="C00000"/>
                </a:solidFill>
              </a:rPr>
              <a:t>uthi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ilizwe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elinye</a:t>
            </a:r>
            <a:r>
              <a:rPr lang="en-US" altLang="en-US" sz="2000" dirty="0">
                <a:solidFill>
                  <a:srgbClr val="C00000"/>
                </a:solidFill>
              </a:rPr>
              <a:t>, </a:t>
            </a:r>
            <a:r>
              <a:rPr lang="en-US" altLang="en-US" sz="2000" dirty="0" err="1">
                <a:solidFill>
                  <a:srgbClr val="C00000"/>
                </a:solidFill>
              </a:rPr>
              <a:t>ulwimi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olunye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wanyanzeliswa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kumazwe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aneelwimi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ezini</a:t>
            </a:r>
            <a:r>
              <a:rPr lang="en-US" altLang="en-US" sz="2000" dirty="0" err="1">
                <a:solidFill>
                  <a:schemeClr val="tx1"/>
                </a:solidFill>
              </a:rPr>
              <a:t>nzi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62305" marR="0" lvl="0" indent="-31940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Ilwimi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ezininzi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zazithathwa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njengengxaki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lang="en-US" altLang="en-US" sz="20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662305" indent="-319405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–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Iilwimi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zamaKoloniyali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zasetyenziswa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njengeyona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ndlela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yosasazo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kwiindawo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ezisemthethweni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okanye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esikweni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 (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ulawulo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, </a:t>
            </a:r>
            <a:r>
              <a:rPr lang="en-ZA" sz="2000" dirty="0" err="1">
                <a:solidFill>
                  <a:schemeClr val="tx1"/>
                </a:solidFill>
                <a:cs typeface="Calibri"/>
              </a:rPr>
              <a:t>imfundo</a:t>
            </a:r>
            <a:r>
              <a:rPr lang="en-ZA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ZA" sz="2000" dirty="0" err="1">
                <a:solidFill>
                  <a:schemeClr val="tx1"/>
                </a:solidFill>
                <a:latin typeface="Calibri"/>
                <a:cs typeface="Calibri"/>
              </a:rPr>
              <a:t>njl</a:t>
            </a:r>
            <a:r>
              <a:rPr lang="en-ZA" sz="2000" dirty="0">
                <a:solidFill>
                  <a:schemeClr val="tx1"/>
                </a:solidFill>
                <a:latin typeface="Calibri"/>
                <a:cs typeface="Calibri"/>
              </a:rPr>
              <a:t>).</a:t>
            </a:r>
          </a:p>
          <a:p>
            <a:pPr marL="662305" marR="0" lvl="0" indent="-31940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6385" indent="-28638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0D53-7A07-4CF5-A936-7D3CA8B3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238"/>
            <a:ext cx="9585702" cy="727165"/>
          </a:xfrm>
        </p:spPr>
        <p:txBody>
          <a:bodyPr>
            <a:noAutofit/>
          </a:bodyPr>
          <a:lstStyle/>
          <a:p>
            <a:r>
              <a:rPr lang="en-ZA" sz="3200" dirty="0" err="1"/>
              <a:t>ubukoloniyali</a:t>
            </a:r>
            <a:r>
              <a:rPr lang="en-ZA" sz="3200" dirty="0"/>
              <a:t> (</a:t>
            </a:r>
            <a:r>
              <a:rPr lang="en-ZA" sz="3200" dirty="0" err="1"/>
              <a:t>iyaqhubeka</a:t>
            </a:r>
            <a:r>
              <a:rPr lang="en-ZA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BB34-622E-4633-A35B-D51CCAC7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6638"/>
            <a:ext cx="9676356" cy="588512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US" altLang="en-US" sz="2000" dirty="0"/>
          </a:p>
          <a:p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Iingcali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zeelwimi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abavangeli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basemazweni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-anthropologists, ii-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arhente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zaqala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ukudibanisa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nokuhlela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ezahlukeneyo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iilwimi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,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oku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kwaye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kwakhokhelela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ekuveleni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kweelwimi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ezahlukeneyo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kunye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neendlela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zazo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 </a:t>
            </a:r>
            <a:r>
              <a:rPr lang="en-GB" sz="2000" spc="-7" dirty="0" err="1">
                <a:solidFill>
                  <a:schemeClr val="tx1"/>
                </a:solidFill>
                <a:cs typeface="Calibri"/>
              </a:rPr>
              <a:t>ezisemgangathweni</a:t>
            </a:r>
            <a:r>
              <a:rPr lang="en-GB" sz="2000" spc="-7" dirty="0">
                <a:solidFill>
                  <a:schemeClr val="tx1"/>
                </a:solidFill>
                <a:cs typeface="Calibri"/>
              </a:rPr>
              <a:t> (Makoni and Pennycook 2007).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sz="100" dirty="0"/>
          </a:p>
          <a:p>
            <a:pPr marL="2285365" indent="-2285365">
              <a:buNone/>
            </a:pPr>
            <a:r>
              <a:rPr lang="en-US" altLang="en-US" sz="2000" dirty="0"/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Umzekelo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: Setswana, Sesotho </a:t>
            </a:r>
            <a:r>
              <a:rPr lang="en-US" altLang="en-US" sz="2000" dirty="0" err="1"/>
              <a:t>sa</a:t>
            </a:r>
            <a:r>
              <a:rPr lang="en-US" altLang="en-US" sz="2000" dirty="0"/>
              <a:t> Leboa, Sesotho – </a:t>
            </a:r>
            <a:r>
              <a:rPr lang="en-US" altLang="en-US" sz="2000" dirty="0" err="1"/>
              <a:t>njengoko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icaciswe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kwisifundo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sesibini</a:t>
            </a:r>
            <a:r>
              <a:rPr lang="en-US" altLang="en-US" sz="2000" dirty="0"/>
              <a:t>   </a:t>
            </a: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altLang="en-US" sz="2000" dirty="0"/>
              <a:t>‘</a:t>
            </a:r>
            <a:r>
              <a:rPr lang="en-US" altLang="en-US" sz="2000" dirty="0" err="1"/>
              <a:t>iilwimi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ezisunguliweyo</a:t>
            </a:r>
            <a:r>
              <a:rPr lang="en-US" altLang="en-US" sz="2000" dirty="0">
                <a:solidFill>
                  <a:srgbClr val="0000FF"/>
                </a:solidFill>
              </a:rPr>
              <a:t>/</a:t>
            </a:r>
            <a:r>
              <a:rPr lang="en-US" altLang="en-US" sz="2000" dirty="0" err="1">
                <a:solidFill>
                  <a:srgbClr val="0000FF"/>
                </a:solidFill>
              </a:rPr>
              <a:t>eziqanjiweyo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’ – </a:t>
            </a:r>
            <a:r>
              <a:rPr lang="en-US" altLang="en-US" sz="2000" dirty="0" err="1"/>
              <a:t>Uhlobo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lolwimi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olubekwe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njengokuba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lusemgangathweni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luhlala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liyingxaki</a:t>
            </a:r>
            <a:r>
              <a:rPr lang="en-US" altLang="en-US" sz="2000" dirty="0"/>
              <a:t> e-Afrika </a:t>
            </a:r>
            <a:r>
              <a:rPr lang="en-US" altLang="en-US" sz="2000" dirty="0" err="1"/>
              <a:t>jikelele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kwizithethi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zezizwana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ezahlukeneyo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kwesiya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sikhethelwe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ukubekwa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njengolwimi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olusemngangathweni</a:t>
            </a:r>
            <a:r>
              <a:rPr lang="en-US" altLang="en-US" sz="2000" dirty="0"/>
              <a:t>. </a:t>
            </a:r>
          </a:p>
          <a:p>
            <a:r>
              <a:rPr lang="en-ZA" sz="2000" spc="-7" dirty="0" err="1">
                <a:solidFill>
                  <a:srgbClr val="FF0000"/>
                </a:solidFill>
                <a:cs typeface="Calibri"/>
              </a:rPr>
              <a:t>Umzekelo</a:t>
            </a:r>
            <a:r>
              <a:rPr lang="en-ZA" sz="2000" spc="-7" dirty="0">
                <a:cs typeface="Calibri"/>
              </a:rPr>
              <a:t>: </a:t>
            </a:r>
            <a:r>
              <a:rPr lang="en-ZA" sz="2000" spc="-7" dirty="0" err="1">
                <a:cs typeface="Calibri"/>
              </a:rPr>
              <a:t>amanye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amagama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abizwa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ngokufanayo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kwiintlobo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ezimbini</a:t>
            </a:r>
            <a:r>
              <a:rPr lang="en-ZA" sz="2000" spc="-7" dirty="0">
                <a:cs typeface="Calibri"/>
              </a:rPr>
              <a:t>/</a:t>
            </a:r>
            <a:r>
              <a:rPr lang="en-ZA" sz="2000" spc="-7" dirty="0" err="1">
                <a:cs typeface="Calibri"/>
              </a:rPr>
              <a:t>ezingaphezulu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kodwa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apelwa</a:t>
            </a:r>
            <a:r>
              <a:rPr lang="en-ZA" sz="2000" spc="-7" dirty="0">
                <a:cs typeface="Calibri"/>
              </a:rPr>
              <a:t> </a:t>
            </a:r>
            <a:r>
              <a:rPr lang="en-ZA" sz="2000" spc="-7" dirty="0" err="1">
                <a:cs typeface="Calibri"/>
              </a:rPr>
              <a:t>ngokwahlukeneyo</a:t>
            </a:r>
            <a:endParaRPr lang="en-US" altLang="en-US" sz="2000" dirty="0">
              <a:sym typeface="+mn-ea"/>
            </a:endParaRPr>
          </a:p>
          <a:p>
            <a:pPr marL="286385" indent="-28638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0D53-7A07-4CF5-A936-7D3CA8B3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238"/>
            <a:ext cx="9585702" cy="727165"/>
          </a:xfrm>
        </p:spPr>
        <p:txBody>
          <a:bodyPr>
            <a:noAutofit/>
          </a:bodyPr>
          <a:lstStyle/>
          <a:p>
            <a:r>
              <a:rPr lang="en-ZA" sz="3200" dirty="0" err="1"/>
              <a:t>ubukoloniyali</a:t>
            </a:r>
            <a:r>
              <a:rPr lang="en-ZA" sz="3200" dirty="0"/>
              <a:t> (</a:t>
            </a:r>
            <a:r>
              <a:rPr lang="en-ZA" sz="3200" dirty="0" err="1"/>
              <a:t>iyaqhubeka</a:t>
            </a:r>
            <a:r>
              <a:rPr lang="en-ZA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BB34-622E-4633-A35B-D51CCAC7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3403"/>
            <a:ext cx="9364717" cy="522472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ZA" sz="2000" spc="-9" dirty="0">
                <a:cs typeface="Calibri"/>
              </a:rPr>
              <a:t>U-</a:t>
            </a:r>
            <a:r>
              <a:rPr lang="en-ZA" sz="2000" spc="-9" dirty="0" err="1">
                <a:cs typeface="Calibri"/>
              </a:rPr>
              <a:t>Antia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noDyers</a:t>
            </a:r>
            <a:r>
              <a:rPr lang="en-ZA" sz="2000" spc="-9" dirty="0">
                <a:cs typeface="Calibri"/>
              </a:rPr>
              <a:t> (2019) </a:t>
            </a:r>
            <a:r>
              <a:rPr lang="en-ZA" sz="2000" spc="-9" dirty="0" err="1">
                <a:cs typeface="Calibri"/>
              </a:rPr>
              <a:t>bathi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izenzo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ngeelwimi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zaseAfrika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ngexesha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lobukoloniyali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zaye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zaneziphumo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zokuba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amazwe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athe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abuswa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ngamakolonisi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ngaphambili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aqhubeleke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enze</a:t>
            </a:r>
            <a:r>
              <a:rPr lang="en-ZA" sz="2000" spc="-9" dirty="0">
                <a:cs typeface="Calibri"/>
              </a:rPr>
              <a:t> </a:t>
            </a:r>
            <a:r>
              <a:rPr lang="en-ZA" sz="2000" spc="-9" dirty="0" err="1">
                <a:cs typeface="Calibri"/>
              </a:rPr>
              <a:t>oku</a:t>
            </a:r>
            <a:r>
              <a:rPr lang="en-ZA" sz="2000" spc="-9" dirty="0">
                <a:cs typeface="Calibri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762000" indent="-341630" eaLnBrk="1" hangingPunct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000" dirty="0" err="1"/>
              <a:t>athandabuze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ukwanela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kwelwimi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zabo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njengendlela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zonxebelelwano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ezisemthethweni</a:t>
            </a:r>
            <a:r>
              <a:rPr lang="en-US" altLang="en-US" sz="2000" dirty="0"/>
              <a:t>; </a:t>
            </a:r>
            <a:endParaRPr lang="en-ZA" sz="2000" spc="-4" dirty="0">
              <a:latin typeface="Calibri"/>
              <a:cs typeface="Calibri"/>
            </a:endParaRPr>
          </a:p>
          <a:p>
            <a:pPr marL="762000" indent="-341630" eaLnBrk="1" hangingPunct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000" dirty="0"/>
              <a:t> </a:t>
            </a:r>
            <a:r>
              <a:rPr lang="en-US" altLang="en-US" sz="2000" dirty="0" err="1"/>
              <a:t>angabinabuchule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kube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ngoku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kwiintlobo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zeelwimi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eziqanjiweyo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ezazithethwa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zizinyanya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zabo</a:t>
            </a:r>
            <a:r>
              <a:rPr lang="en-US" altLang="en-US" sz="2000" dirty="0"/>
              <a:t>; </a:t>
            </a:r>
          </a:p>
          <a:p>
            <a:pPr marL="762000" indent="-341630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000" dirty="0" err="1"/>
              <a:t>banethuba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elincinane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lokusebenzisa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ulwimi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lwaseYurophu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olu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babenyanzeliswa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ngalo</a:t>
            </a:r>
            <a:r>
              <a:rPr lang="en-US" altLang="en-US" sz="2000" dirty="0"/>
              <a:t> , </a:t>
            </a:r>
            <a:r>
              <a:rPr lang="en-US" altLang="en-US" sz="2000" dirty="0" err="1"/>
              <a:t>kuba</a:t>
            </a:r>
            <a:r>
              <a:rPr lang="en-US" altLang="en-US" sz="2000" dirty="0"/>
              <a:t> “</a:t>
            </a:r>
            <a:r>
              <a:rPr lang="en-US" altLang="en-US" sz="2000" dirty="0" err="1"/>
              <a:t>lungenokufane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luthethwe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okanye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lubhalwe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ngokufanelekileyo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ngendlela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ebonisa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okanye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exelise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ubomi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bokwenyani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bemvelaphi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yalo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yaseYurophu</a:t>
            </a:r>
            <a:r>
              <a:rPr lang="en-US" altLang="en-US" sz="2000" dirty="0"/>
              <a:t>” (</a:t>
            </a:r>
            <a:r>
              <a:rPr lang="en-US" altLang="en-US" sz="2000" dirty="0" err="1"/>
              <a:t>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Thiong’o</a:t>
            </a:r>
            <a:r>
              <a:rPr lang="en-US" altLang="en-US" sz="2000" dirty="0"/>
              <a:t> 1987: 16); </a:t>
            </a:r>
            <a:r>
              <a:rPr lang="en-US" altLang="en-US" sz="2000" dirty="0" err="1"/>
              <a:t>kwaye</a:t>
            </a:r>
            <a:endParaRPr lang="en-US" altLang="en-US" sz="2000" dirty="0"/>
          </a:p>
          <a:p>
            <a:pPr marL="762000" indent="-341630" eaLnBrk="1" hangingPunct="1">
              <a:lnSpc>
                <a:spcPct val="80000"/>
              </a:lnSpc>
              <a:buFont typeface="Arial" panose="020B0604020202020204" pitchFamily="34" charset="0"/>
              <a:buChar char="‒"/>
            </a:pPr>
            <a:r>
              <a:rPr lang="en-US" altLang="en-US" sz="2000" dirty="0"/>
              <a:t>Babe </a:t>
            </a:r>
            <a:r>
              <a:rPr lang="en-US" altLang="en-US" sz="2000" dirty="0" err="1"/>
              <a:t>nomqobo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weelwimi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ophezulu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malunga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nokufikelela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kulwazi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/>
            <a:endParaRPr lang="en-Z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4395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BB34-622E-4633-A35B-D51CCAC7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9" y="0"/>
            <a:ext cx="9231684" cy="4235284"/>
          </a:xfrm>
        </p:spPr>
        <p:txBody>
          <a:bodyPr>
            <a:noAutofit/>
          </a:bodyPr>
          <a:lstStyle/>
          <a:p>
            <a:pPr marL="472440" marR="0" lvl="0" indent="-45656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2105" marR="0" lvl="0" indent="-31559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b="1" i="1" dirty="0" err="1">
                <a:solidFill>
                  <a:schemeClr val="tx1"/>
                </a:solidFill>
              </a:rPr>
              <a:t>Emva</a:t>
            </a:r>
            <a:r>
              <a:rPr lang="en-U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en-US" sz="2000" b="1" i="1" dirty="0" err="1">
                <a:solidFill>
                  <a:schemeClr val="tx1"/>
                </a:solidFill>
              </a:rPr>
              <a:t>kobukoloniyali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en-US" sz="2000" u="none" strike="noStrike" kern="1200" cap="none" spc="0" normalizeH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inxulunyaniswe</a:t>
            </a:r>
            <a:r>
              <a:rPr kumimoji="0" lang="en-US" altLang="en-US" sz="200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ne-</a:t>
            </a:r>
            <a:r>
              <a:rPr lang="en-US" altLang="en-US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 post-modernity).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3925" marR="0" lvl="0" indent="-2476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lixesha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lokuba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amazwe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azuze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ukuzimela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ahlukane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nonxinzelelo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kunye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noku</a:t>
            </a:r>
            <a:r>
              <a:rPr lang="en-US" altLang="en-US" sz="2000" dirty="0" err="1">
                <a:solidFill>
                  <a:schemeClr val="tx1"/>
                </a:solidFill>
              </a:rPr>
              <a:t>phathwa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ngamazwe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ase-Yurophu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</a:p>
          <a:p>
            <a:pPr marL="923925" marR="0" lvl="0" indent="-2476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923925" marR="0" lvl="0" indent="-2476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iilwimi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zanga</a:t>
            </a:r>
            <a:r>
              <a:rPr lang="en-US" altLang="en-US" sz="2000" dirty="0" err="1">
                <a:solidFill>
                  <a:schemeClr val="tx1"/>
                </a:solidFill>
              </a:rPr>
              <a:t>phambili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zekoloniyali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umzekelo</a:t>
            </a:r>
            <a:r>
              <a:rPr lang="en-US" altLang="en-US" sz="2000" dirty="0">
                <a:solidFill>
                  <a:schemeClr val="tx1"/>
                </a:solidFill>
              </a:rPr>
              <a:t>: </a:t>
            </a:r>
            <a:r>
              <a:rPr lang="en-US" altLang="en-US" sz="2000" dirty="0" err="1">
                <a:solidFill>
                  <a:schemeClr val="tx1"/>
                </a:solidFill>
              </a:rPr>
              <a:t>isiNgesi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isiFrentshi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isiPhuthukezi</a:t>
            </a:r>
            <a:r>
              <a:rPr lang="en-US" altLang="en-US" sz="2000" dirty="0">
                <a:solidFill>
                  <a:schemeClr val="tx1"/>
                </a:solidFill>
              </a:rPr>
              <a:t> ) </a:t>
            </a:r>
            <a:r>
              <a:rPr lang="en-US" altLang="en-US" sz="2000" dirty="0" err="1">
                <a:solidFill>
                  <a:schemeClr val="tx1"/>
                </a:solidFill>
              </a:rPr>
              <a:t>zikhethwe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njengeelwimi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ezisemthethweni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ezikhokhela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ekubeni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amazwe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ahlelwe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njengeAnglophone</a:t>
            </a:r>
            <a:r>
              <a:rPr lang="en-US" altLang="en-US" sz="2000" dirty="0">
                <a:solidFill>
                  <a:schemeClr val="tx1"/>
                </a:solidFill>
              </a:rPr>
              <a:t>, Francophone, </a:t>
            </a:r>
            <a:r>
              <a:rPr lang="en-US" altLang="en-US" sz="2000" dirty="0" err="1">
                <a:solidFill>
                  <a:schemeClr val="tx1"/>
                </a:solidFill>
              </a:rPr>
              <a:t>Lusaphone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njl</a:t>
            </a:r>
            <a:r>
              <a:rPr lang="en-US" altLang="en-US" sz="2000" dirty="0">
                <a:solidFill>
                  <a:schemeClr val="tx1"/>
                </a:solidFill>
              </a:rPr>
              <a:t>..)</a:t>
            </a: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0195" marR="0" lvl="0" indent="-29019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b="1" i="1" dirty="0" err="1">
                <a:solidFill>
                  <a:schemeClr val="tx1"/>
                </a:solidFill>
              </a:rPr>
              <a:t>Ubukoloniyali</a:t>
            </a:r>
            <a:r>
              <a:rPr lang="en-U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en-US" sz="2000" b="1" i="1" dirty="0" err="1">
                <a:solidFill>
                  <a:schemeClr val="tx1"/>
                </a:solidFill>
              </a:rPr>
              <a:t>obungathanga</a:t>
            </a:r>
            <a:r>
              <a:rPr lang="en-U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en-US" sz="2000" b="1" i="1" dirty="0" err="1">
                <a:solidFill>
                  <a:schemeClr val="tx1"/>
                </a:solidFill>
              </a:rPr>
              <a:t>nqo</a:t>
            </a:r>
            <a:r>
              <a:rPr lang="en-US" altLang="en-US" sz="2000" b="1" i="1" dirty="0">
                <a:solidFill>
                  <a:schemeClr val="tx1"/>
                </a:solidFill>
              </a:rPr>
              <a:t> (Neo-colonialism)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82650" marR="0" lvl="0" indent="-31686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Ibhekisa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kumalinge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enziwa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ngamagunya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obukoloniyali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adlulileyo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ukungenelela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imicimbi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yeekoloni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zabo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zangaphambili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056130" lvl="0" indent="-1407795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lang="en-US" altLang="en-US" sz="2000" dirty="0" err="1">
                <a:solidFill>
                  <a:srgbClr val="FF0000"/>
                </a:solidFill>
              </a:rPr>
              <a:t>Umzekelo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altLang="en-US" sz="2000" dirty="0" err="1">
                <a:solidFill>
                  <a:schemeClr val="tx1"/>
                </a:solidFill>
              </a:rPr>
              <a:t>ngokomgaqo-nkqubo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wolwimi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amathanga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angaphambili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kufuneka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awamkele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kwezemfundo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umzekelo</a:t>
            </a:r>
            <a:r>
              <a:rPr lang="en-US" altLang="en-US" sz="2000" dirty="0">
                <a:solidFill>
                  <a:schemeClr val="tx1"/>
                </a:solidFill>
              </a:rPr>
              <a:t>, “</a:t>
            </a:r>
            <a:r>
              <a:rPr lang="en-US" altLang="en-US" sz="2000" dirty="0" err="1">
                <a:solidFill>
                  <a:schemeClr val="tx1"/>
                </a:solidFill>
              </a:rPr>
              <a:t>isiNgesi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kuphela</a:t>
            </a:r>
            <a:r>
              <a:rPr lang="en-US" altLang="en-US" sz="2000" dirty="0">
                <a:solidFill>
                  <a:schemeClr val="tx1"/>
                </a:solidFill>
              </a:rPr>
              <a:t>”)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9955" lvl="1" indent="-28448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lang="en-US" altLang="en-US" sz="2000" dirty="0" err="1">
                <a:solidFill>
                  <a:schemeClr val="tx1"/>
                </a:solidFill>
              </a:rPr>
              <a:t>Iilwimi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ezazisakuba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ngezamakholoniyali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ziyaqhubeka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zisetyenziswa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kwimimandla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ebalulekileyo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okanye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kwimisebenzi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ephezulu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umz</a:t>
            </a:r>
            <a:r>
              <a:rPr lang="en-US" altLang="en-US" sz="2000" dirty="0">
                <a:solidFill>
                  <a:schemeClr val="tx1"/>
                </a:solidFill>
              </a:rPr>
              <a:t>., </a:t>
            </a:r>
            <a:r>
              <a:rPr lang="en-US" altLang="en-US" sz="2000" dirty="0" err="1">
                <a:solidFill>
                  <a:schemeClr val="tx1"/>
                </a:solidFill>
              </a:rPr>
              <a:t>ulawulo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imfundo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umthetho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njl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660" marR="0" lvl="0" indent="-108966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660" marR="0" lvl="0" indent="-108966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660" marR="0" lvl="0" indent="-108966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9660" marR="0" lvl="0" indent="-108966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Z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DED03206-155B-4570-B04D-0B907ACAD51A}"/>
              </a:ext>
            </a:extLst>
          </p:cNvPr>
          <p:cNvSpPr/>
          <p:nvPr/>
        </p:nvSpPr>
        <p:spPr>
          <a:xfrm>
            <a:off x="1941534" y="6037546"/>
            <a:ext cx="9444414" cy="1252602"/>
          </a:xfrm>
          <a:prstGeom prst="wedgeRoundRectCallout">
            <a:avLst>
              <a:gd name="adj1" fmla="val 49850"/>
              <a:gd name="adj2" fmla="val -31509"/>
              <a:gd name="adj3" fmla="val 16667"/>
            </a:avLst>
          </a:prstGeom>
          <a:solidFill>
            <a:srgbClr val="F7F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9660" marR="0" lvl="0" indent="-108966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700" b="1" dirty="0" err="1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Umbuzo</a:t>
            </a:r>
            <a:r>
              <a:rPr lang="en-US" sz="1700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altLang="en-ZA" sz="17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	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Kutheni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ucinga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ukuba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amazwe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awayesakuba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ngamakoloniyali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angafuna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ukuba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ikoloni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zawo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zangaphambili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zamkele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ukusebenzisa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illwimi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zawo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(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umzekelo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,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isiNgesi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kunye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nesiFrentshi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)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endaweni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youkusebenzisa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illwimi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zasekuhlaleni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njengelwimi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ZA" sz="1700" dirty="0" err="1">
                <a:solidFill>
                  <a:schemeClr val="tx1"/>
                </a:solidFill>
                <a:sym typeface="+mn-ea"/>
              </a:rPr>
              <a:t>zokufundisa</a:t>
            </a:r>
            <a:r>
              <a:rPr lang="en-US" altLang="en-ZA" sz="1700" dirty="0">
                <a:solidFill>
                  <a:schemeClr val="tx1"/>
                </a:solidFill>
                <a:sym typeface="+mn-ea"/>
              </a:rPr>
              <a:t>?</a:t>
            </a:r>
            <a:endParaRPr kumimoji="0" lang="en-US" sz="1700" b="0" i="0" u="none" strike="noStrike" kern="1200" cap="none" spc="0" normalizeH="0" baseline="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1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2177</TotalTime>
  <Words>940</Words>
  <Application>Microsoft Office PowerPoint</Application>
  <PresentationFormat>Widescreen</PresentationFormat>
  <Paragraphs>136</Paragraphs>
  <Slides>12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Agency FB</vt:lpstr>
      <vt:lpstr>Arial</vt:lpstr>
      <vt:lpstr>Calibri</vt:lpstr>
      <vt:lpstr>Trebuchet MS</vt:lpstr>
      <vt:lpstr>Wingdings 3</vt:lpstr>
      <vt:lpstr>Facet</vt:lpstr>
      <vt:lpstr>LCS 311  Iilwimi ezininzi eluntwini nakwimfundo  </vt:lpstr>
      <vt:lpstr>Ushwankathelo: Isifundo sesi-2</vt:lpstr>
      <vt:lpstr>Iziphumo kunye neenjongo zesifundo sesithathu </vt:lpstr>
      <vt:lpstr>Ixesha langaphambili </vt:lpstr>
      <vt:lpstr>Ixesha langoku</vt:lpstr>
      <vt:lpstr>Phambi kobukoloniyali, ngobukoloniyali, emva kobukoloniyali, ubukoloniyali obungathanga nqo</vt:lpstr>
      <vt:lpstr>ubukoloniyali (iyaqhubeka)</vt:lpstr>
      <vt:lpstr>ubukoloniyali (iyaqhubeka)</vt:lpstr>
      <vt:lpstr>PowerPoint Presentation</vt:lpstr>
      <vt:lpstr>Isishwankathelo</vt:lpstr>
      <vt:lpstr>Izikhumbuzo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 311  Multilingualism</dc:title>
  <dc:creator>Geraldine Guene Lindole Hartman</dc:creator>
  <cp:lastModifiedBy>Geraldine Guene Lindole Hartman</cp:lastModifiedBy>
  <cp:revision>50</cp:revision>
  <dcterms:created xsi:type="dcterms:W3CDTF">2022-01-25T09:17:40Z</dcterms:created>
  <dcterms:modified xsi:type="dcterms:W3CDTF">2022-03-08T19:35:59Z</dcterms:modified>
</cp:coreProperties>
</file>