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BF5B8-14D6-4559-90FB-6286A2D8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B0176-A9EB-4119-AD6C-47C7070C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F7A4-632A-49C7-9FA5-9A30EB9476C6}" type="datetimeFigureOut">
              <a:rPr lang="en-ZA" smtClean="0"/>
              <a:t>2023/10/11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1B5A7-153A-462F-80D5-CAEC1AEF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DC264-9931-4604-B41F-8D180ACD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97AE-58F2-456E-9B37-5EBBC7B320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533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DD5C7F-D150-43A4-AEBB-43A0D53A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82D81-940E-47CF-ACA9-4024284DE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BFF36-2981-498C-AD75-8CFC0E8CE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4F7A4-632A-49C7-9FA5-9A30EB9476C6}" type="datetimeFigureOut">
              <a:rPr lang="en-ZA" smtClean="0"/>
              <a:t>2023/10/11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43EB-2F22-4E27-B8B9-1E6B92ECF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88AC3-6E7A-47BE-91B2-9F8625316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B97AE-58F2-456E-9B37-5EBBC7B320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477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ABCA3C-AAC3-4AF9-B72D-00E50759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LCS 311</a:t>
            </a:r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E54BF-B48A-40A3-B5D9-47E86103B1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5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B8140F-7DBF-4A27-82BE-601BCC7F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Drie van die Main Negative Effects van Monolingual policies in Veeltalige Lande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3ECFF-E72B-4B26-9C14-6B91B16BC2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6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949916-D1B5-4918-9289-45BDE759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Wat mense vandag wil hê in in Afrika – Veeltaligheid in Democracy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D35B0-2F1E-4FBD-879F-2D6D3BE32B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6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F794BA-88DB-41A9-BAB3-911F314C8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Vrae vir bespreking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397835-6910-4D46-BA76-41D99C2938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3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CBBAE1-2F71-4731-8000-DD4C7E29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Veeltaligheid en Demokrasie</a:t>
            </a:r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7B6EAE-5089-44E4-BE76-0FC0DC54A5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7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4BE8CD-6001-44FF-AEFF-CBBE78D0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Belangrikheid van Veeltaligheid in ‘n Democracy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D8B87-488D-4F16-9524-1BF8DC6BB6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9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DDE854-9EEC-4D57-BE22-DC748B78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Wat is democracy?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D30C7-9ACD-47C0-BAAE-C987837041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4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8D0F1E-E646-40C9-A71C-471485FE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Belangrike Challenges in Afrika na Colonialism</a:t>
            </a:r>
            <a:endParaRPr lang="en-ZA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3D5697-B160-4B67-8770-46A2124E11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8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D405A5-2BDB-494F-8707-B683DB84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Die dinge wat in die pad staan van Veeltaligheid in Democracy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C81D8-C9F6-4203-89AF-5E46963C5D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6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BC6F07-5F13-4B91-B602-4A0A8569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Dinge wat taalbeplanners aan moet dink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F9111-6294-41D3-BEB1-C1552717AA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17E336-C8D3-4E55-B76F-81C3BA6C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Advantages van veeltaligheid in ‘n veeltalige democracy</a:t>
            </a:r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E8143-0874-4C86-9648-EED07924F6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21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33B4DA-C44B-4352-82B3-7EE1B4E4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Deelname: ‘n Voorbeeld</a:t>
            </a:r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CCE87-1384-47C3-B3D1-4EF4637408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80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LCS 311</vt:lpstr>
      <vt:lpstr>Veeltaligheid en Demokrasie</vt:lpstr>
      <vt:lpstr>Belangrikheid van Veeltaligheid in ‘n Democracy</vt:lpstr>
      <vt:lpstr>Wat is democracy?</vt:lpstr>
      <vt:lpstr>Belangrike Challenges in Afrika na Colonialism</vt:lpstr>
      <vt:lpstr>Die dinge wat in die pad staan van Veeltaligheid in Democracy</vt:lpstr>
      <vt:lpstr>Dinge wat taalbeplanners aan moet dink</vt:lpstr>
      <vt:lpstr>Advantages van veeltaligheid in ‘n veeltalige democracy</vt:lpstr>
      <vt:lpstr>Deelname: ‘n Voorbeeld</vt:lpstr>
      <vt:lpstr>Drie van die Main Negative Effects van Monolingual policies in Veeltalige Lande</vt:lpstr>
      <vt:lpstr>Wat mense vandag wil hê in in Afrika – Veeltaligheid in Democracy</vt:lpstr>
      <vt:lpstr>Vrae vir bespreking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LCS 311</dc:title>
  <dc:creator>Bhekizizwe Nkosi</dc:creator>
  <cp:lastModifiedBy>Bhekizizwe Nkosi</cp:lastModifiedBy>
  <cp:revision>1</cp:revision>
  <dcterms:created xsi:type="dcterms:W3CDTF">2023-10-11T09:35:46Z</dcterms:created>
  <dcterms:modified xsi:type="dcterms:W3CDTF">2023-10-11T09:35:46Z</dcterms:modified>
</cp:coreProperties>
</file>