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8" r:id="rId2"/>
    <p:sldId id="257" r:id="rId3"/>
    <p:sldId id="259" r:id="rId4"/>
    <p:sldId id="263" r:id="rId5"/>
    <p:sldId id="264" r:id="rId6"/>
    <p:sldId id="260" r:id="rId7"/>
    <p:sldId id="261" r:id="rId8"/>
    <p:sldId id="307" r:id="rId9"/>
    <p:sldId id="312" r:id="rId10"/>
    <p:sldId id="295" r:id="rId11"/>
    <p:sldId id="313" r:id="rId12"/>
    <p:sldId id="314" r:id="rId13"/>
    <p:sldId id="315" r:id="rId14"/>
    <p:sldId id="289" r:id="rId15"/>
    <p:sldId id="316" r:id="rId16"/>
    <p:sldId id="294" r:id="rId17"/>
    <p:sldId id="290" r:id="rId18"/>
    <p:sldId id="265" r:id="rId19"/>
    <p:sldId id="296" r:id="rId20"/>
    <p:sldId id="308" r:id="rId21"/>
    <p:sldId id="309" r:id="rId22"/>
    <p:sldId id="311" r:id="rId23"/>
    <p:sldId id="317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2337" autoAdjust="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5F54A-FC56-48FA-BD75-984D0D13B420}" type="datetimeFigureOut">
              <a:rPr lang="en-ZA" smtClean="0"/>
              <a:t>2022/02/28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4B89B0-96E6-440F-88A5-B96103A8331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63307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zh-CN" sz="1200" b="1" dirty="0"/>
              <a:t>No face-to-face </a:t>
            </a:r>
            <a:r>
              <a:rPr lang="en-US" altLang="zh-CN" sz="1200" dirty="0"/>
              <a:t>lectures due to the COVID-19 pandemic</a:t>
            </a:r>
            <a:endParaRPr lang="en-US" altLang="zh-CN" sz="100" dirty="0"/>
          </a:p>
          <a:p>
            <a:pPr marL="171450" indent="-1714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zh-CN" sz="100" dirty="0"/>
          </a:p>
          <a:p>
            <a:pPr marL="171450" indent="-1714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/>
              <a:t>Instead, lectures will be delivered </a:t>
            </a:r>
            <a:r>
              <a:rPr lang="en-US" altLang="zh-CN" sz="1200" b="1" dirty="0"/>
              <a:t>online</a:t>
            </a:r>
            <a:r>
              <a:rPr lang="en-US" altLang="zh-CN" sz="1200" dirty="0"/>
              <a:t>, via the UWC </a:t>
            </a:r>
            <a:r>
              <a:rPr lang="en-US" altLang="zh-CN" sz="1200" b="1" dirty="0" err="1"/>
              <a:t>iKamva</a:t>
            </a:r>
            <a:r>
              <a:rPr lang="en-US" altLang="zh-CN" sz="1200" dirty="0"/>
              <a:t> platform:</a:t>
            </a:r>
            <a:endParaRPr lang="en-US" altLang="zh-CN" sz="100" dirty="0"/>
          </a:p>
          <a:p>
            <a:pPr marL="171450" indent="-1714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zh-CN" sz="100" dirty="0"/>
          </a:p>
          <a:p>
            <a:pPr marL="0" indent="0">
              <a:lnSpc>
                <a:spcPct val="80000"/>
              </a:lnSpc>
              <a:buFont typeface="Segoe UI" panose="020B0502040204020203" pitchFamily="34" charset="0"/>
              <a:buChar char="­"/>
            </a:pPr>
            <a:r>
              <a:rPr lang="en-US" altLang="zh-CN" sz="1200" dirty="0"/>
              <a:t>Lecture materials in the form of </a:t>
            </a:r>
            <a:r>
              <a:rPr lang="en-US" altLang="zh-CN" sz="1200" b="1" dirty="0"/>
              <a:t>PDF versions</a:t>
            </a:r>
            <a:r>
              <a:rPr lang="en-US" altLang="zh-CN" sz="1200" dirty="0"/>
              <a:t> of PowerPoint slides, PDF slides, Narrated Slides and, wherever possible, </a:t>
            </a:r>
            <a:r>
              <a:rPr lang="en-US" altLang="zh-CN" sz="1200" b="1" dirty="0"/>
              <a:t>video</a:t>
            </a:r>
            <a:r>
              <a:rPr lang="en-US" altLang="zh-CN" sz="1200" dirty="0"/>
              <a:t> and/or </a:t>
            </a:r>
            <a:r>
              <a:rPr lang="en-US" altLang="zh-CN" sz="1200" b="1" dirty="0"/>
              <a:t>audio</a:t>
            </a:r>
            <a:r>
              <a:rPr lang="en-US" altLang="zh-CN" sz="1200" dirty="0"/>
              <a:t> recordings will be made available on Ikamva</a:t>
            </a:r>
          </a:p>
          <a:p>
            <a:pPr marL="0" indent="0">
              <a:lnSpc>
                <a:spcPct val="80000"/>
              </a:lnSpc>
              <a:buFont typeface="Segoe UI" panose="020B0502040204020203" pitchFamily="34" charset="0"/>
              <a:buChar char="­"/>
            </a:pPr>
            <a:endParaRPr lang="en-US" altLang="zh-CN" sz="800" b="1" dirty="0">
              <a:solidFill>
                <a:srgbClr val="C00000"/>
              </a:solidFill>
            </a:endParaRPr>
          </a:p>
          <a:p>
            <a:pPr marL="0" indent="0" eaLnBrk="1">
              <a:lnSpc>
                <a:spcPct val="80000"/>
              </a:lnSpc>
              <a:buFont typeface="Segoe UI" panose="020B0502040204020203" pitchFamily="34" charset="0"/>
              <a:buChar char="­"/>
            </a:pPr>
            <a:r>
              <a:rPr lang="en-US" altLang="zh-CN" sz="1200" dirty="0"/>
              <a:t>Lectures and tutorials will be uploaded on </a:t>
            </a:r>
            <a:r>
              <a:rPr lang="en-US" altLang="zh-CN" sz="1200" b="1" dirty="0"/>
              <a:t>Wednesdays 12:00-13:00</a:t>
            </a:r>
            <a:r>
              <a:rPr lang="en-US" altLang="zh-CN" sz="1200" dirty="0"/>
              <a:t> every lecture and / or tutorial week.</a:t>
            </a:r>
          </a:p>
          <a:p>
            <a:pPr marL="171450" indent="-171450" eaLnBrk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zh-CN" sz="100" b="1" dirty="0">
                <a:solidFill>
                  <a:srgbClr val="FF0000"/>
                </a:solidFill>
              </a:rPr>
              <a:t>Tutorials will alternate with 312: Therefore, tuts will be every second week only</a:t>
            </a:r>
          </a:p>
          <a:p>
            <a:pPr marL="171450" indent="-171450" eaLnBrk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zh-CN" sz="100" b="1" dirty="0">
              <a:solidFill>
                <a:srgbClr val="FF0000"/>
              </a:solidFill>
            </a:endParaRPr>
          </a:p>
          <a:p>
            <a:pPr marL="171450" indent="-171450" eaLnBrk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zh-CN" sz="100" b="1" dirty="0">
                <a:solidFill>
                  <a:srgbClr val="FF0000"/>
                </a:solidFill>
              </a:rPr>
              <a:t>All submissions are due the following Monday at 11:59 (Example: If you receive your task on Wednesday 1</a:t>
            </a:r>
            <a:r>
              <a:rPr lang="en-US" altLang="zh-CN" sz="100" b="1" baseline="30000" dirty="0">
                <a:solidFill>
                  <a:srgbClr val="FF0000"/>
                </a:solidFill>
              </a:rPr>
              <a:t>st</a:t>
            </a:r>
            <a:r>
              <a:rPr lang="en-US" altLang="zh-CN" sz="100" b="1" dirty="0">
                <a:solidFill>
                  <a:srgbClr val="FF0000"/>
                </a:solidFill>
              </a:rPr>
              <a:t> it is due the next Monday the 6</a:t>
            </a:r>
            <a:r>
              <a:rPr lang="en-US" altLang="zh-CN" sz="100" b="1" baseline="30000" dirty="0">
                <a:solidFill>
                  <a:srgbClr val="FF0000"/>
                </a:solidFill>
              </a:rPr>
              <a:t>th</a:t>
            </a:r>
            <a:r>
              <a:rPr lang="en-US" altLang="zh-CN" sz="100" b="1" dirty="0">
                <a:solidFill>
                  <a:srgbClr val="FF0000"/>
                </a:solidFill>
              </a:rPr>
              <a:t>)</a:t>
            </a:r>
          </a:p>
          <a:p>
            <a:pPr marL="171450" indent="-171450" eaLnBrk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zh-CN" sz="100" b="1" dirty="0">
              <a:solidFill>
                <a:srgbClr val="FF0000"/>
              </a:solidFill>
            </a:endParaRPr>
          </a:p>
          <a:p>
            <a:pPr marL="171450" indent="-171450" eaLnBrk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zh-CN" sz="100" b="1" dirty="0">
                <a:solidFill>
                  <a:srgbClr val="FF0000"/>
                </a:solidFill>
              </a:rPr>
              <a:t>If you miss a submission, test or tutorial, you can upload your query /request and supporting documentation onto the link that will be made available on Ikamva. No emailed requests will be accepted.</a:t>
            </a:r>
          </a:p>
          <a:p>
            <a:pPr marL="171450" indent="-171450" eaLnBrk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zh-CN" sz="100" b="1" dirty="0">
              <a:solidFill>
                <a:srgbClr val="FF0000"/>
              </a:solidFill>
            </a:endParaRPr>
          </a:p>
          <a:p>
            <a:pPr marL="171450" indent="-171450" eaLnBrk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zh-CN" sz="100" b="1" dirty="0">
              <a:solidFill>
                <a:srgbClr val="FF0000"/>
              </a:solidFill>
            </a:endParaRPr>
          </a:p>
          <a:p>
            <a:pPr marL="171450" indent="-171450" eaLnBrk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zh-CN" sz="100" b="1" dirty="0">
              <a:solidFill>
                <a:srgbClr val="FF0000"/>
              </a:solidFill>
            </a:endParaRPr>
          </a:p>
          <a:p>
            <a:pPr marL="171450" indent="-171450" eaLnBrk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zh-CN" sz="1200" b="1" dirty="0">
                <a:solidFill>
                  <a:srgbClr val="FF0000"/>
                </a:solidFill>
              </a:rPr>
              <a:t>Consultation </a:t>
            </a:r>
            <a:r>
              <a:rPr lang="en-US" altLang="zh-CN" sz="1200" dirty="0"/>
              <a:t>(online): </a:t>
            </a:r>
            <a:r>
              <a:rPr lang="en-US" altLang="zh-CN" sz="1200" dirty="0" err="1"/>
              <a:t>ikamva</a:t>
            </a:r>
            <a:r>
              <a:rPr lang="en-US" altLang="zh-CN" sz="1200" dirty="0"/>
              <a:t>  </a:t>
            </a:r>
            <a:r>
              <a:rPr lang="en-US" altLang="zh-CN" sz="1200" b="1" dirty="0">
                <a:solidFill>
                  <a:srgbClr val="0000FF"/>
                </a:solidFill>
              </a:rPr>
              <a:t>Chat Room (tutors will inform you of their consultation slots)</a:t>
            </a:r>
          </a:p>
          <a:p>
            <a:pPr marL="171450" indent="-171450" eaLnBrk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zh-CN" sz="1200" b="1" dirty="0">
                <a:solidFill>
                  <a:srgbClr val="0000FF"/>
                </a:solidFill>
              </a:rPr>
              <a:t>                                                   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4B89B0-96E6-440F-88A5-B96103A83316}" type="slidenum">
              <a:rPr lang="en-ZA" smtClean="0"/>
              <a:t>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61414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en-US" sz="100" b="1" dirty="0"/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/>
              <a:t>Both Tut and Assignment tasks will be </a:t>
            </a:r>
            <a:r>
              <a:rPr lang="en-US" sz="1200" b="1" dirty="0"/>
              <a:t>posted </a:t>
            </a:r>
            <a:r>
              <a:rPr lang="en-US" sz="1200" dirty="0"/>
              <a:t>on</a:t>
            </a:r>
            <a:r>
              <a:rPr lang="en-US" sz="1200" b="1" dirty="0"/>
              <a:t> </a:t>
            </a:r>
            <a:r>
              <a:rPr lang="en-US" sz="1200" b="1" dirty="0" err="1"/>
              <a:t>ikamva</a:t>
            </a:r>
            <a:r>
              <a:rPr lang="en-US" sz="1200" dirty="0"/>
              <a:t> in the “</a:t>
            </a:r>
            <a:r>
              <a:rPr lang="en-US" sz="1200" b="1" dirty="0"/>
              <a:t>Assignments</a:t>
            </a:r>
            <a:r>
              <a:rPr lang="en-US" sz="1200" dirty="0"/>
              <a:t>” tool/folder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en-US" sz="100" dirty="0"/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/>
              <a:t>The completed tut and assignment tasks are to be </a:t>
            </a:r>
            <a:r>
              <a:rPr lang="en-US" sz="1200" b="1" dirty="0"/>
              <a:t>submitted</a:t>
            </a:r>
            <a:r>
              <a:rPr lang="en-US" sz="1200" dirty="0"/>
              <a:t> on that </a:t>
            </a:r>
            <a:r>
              <a:rPr lang="en-US" sz="1200" b="1" dirty="0"/>
              <a:t>same </a:t>
            </a:r>
            <a:r>
              <a:rPr lang="en-US" sz="1200" dirty="0"/>
              <a:t>(“Assignments”) </a:t>
            </a:r>
            <a:r>
              <a:rPr lang="en-US" sz="1200" b="1" dirty="0"/>
              <a:t>portal</a:t>
            </a:r>
            <a:endParaRPr lang="en-US" sz="100" dirty="0"/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en-US" sz="100" dirty="0"/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/>
              <a:t>The tut tasks will be </a:t>
            </a:r>
            <a:r>
              <a:rPr lang="en-US" sz="1200" b="1" dirty="0"/>
              <a:t>posted </a:t>
            </a:r>
            <a:r>
              <a:rPr lang="en-US" sz="1200" dirty="0"/>
              <a:t>on</a:t>
            </a:r>
            <a:r>
              <a:rPr lang="en-US" sz="1200" b="1" dirty="0"/>
              <a:t> Wednesday afternoon</a:t>
            </a:r>
            <a:r>
              <a:rPr lang="en-US" sz="1200" dirty="0"/>
              <a:t>  of each tut week for this module and will be due for </a:t>
            </a:r>
            <a:r>
              <a:rPr lang="en-US" sz="1200" b="1" dirty="0"/>
              <a:t>submission at the end of day </a:t>
            </a:r>
            <a:r>
              <a:rPr lang="en-US" sz="1200" dirty="0"/>
              <a:t>on the following</a:t>
            </a:r>
            <a:r>
              <a:rPr lang="en-US" sz="1200" b="1" dirty="0"/>
              <a:t> Monday</a:t>
            </a:r>
            <a:endParaRPr lang="en-US" sz="100" b="1" dirty="0"/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en-US" sz="100" b="1" dirty="0"/>
          </a:p>
          <a:p>
            <a:pPr marL="1148080" indent="-171450">
              <a:buFont typeface="Arial" panose="020B0604020202020204" pitchFamily="34" charset="0"/>
              <a:buChar char="•"/>
              <a:defRPr/>
            </a:pPr>
            <a:r>
              <a:rPr lang="en-US" sz="1200" dirty="0"/>
              <a:t> - the </a:t>
            </a:r>
            <a:r>
              <a:rPr lang="en-US" sz="1200" b="1" dirty="0"/>
              <a:t>tut weeks </a:t>
            </a:r>
            <a:r>
              <a:rPr lang="en-US" sz="1200" dirty="0"/>
              <a:t>are as shown on the</a:t>
            </a:r>
            <a:r>
              <a:rPr lang="en-US" sz="1200" b="1" dirty="0"/>
              <a:t> slide</a:t>
            </a:r>
            <a:endParaRPr lang="en-US" sz="100" dirty="0"/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en-US" sz="100" dirty="0"/>
          </a:p>
          <a:p>
            <a:pPr marL="1085850" lvl="2" indent="-171450">
              <a:buFont typeface="Arial" panose="020B0604020202020204" pitchFamily="34" charset="0"/>
              <a:buChar char="•"/>
              <a:defRPr/>
            </a:pPr>
            <a:r>
              <a:rPr lang="en-US" sz="1200" dirty="0"/>
              <a:t>You may </a:t>
            </a:r>
            <a:r>
              <a:rPr lang="en-US" sz="1200" b="1" dirty="0"/>
              <a:t>consult with </a:t>
            </a:r>
            <a:r>
              <a:rPr lang="en-US" sz="1200" dirty="0"/>
              <a:t>your respective </a:t>
            </a:r>
            <a:r>
              <a:rPr lang="en-US" sz="1200" b="1" dirty="0"/>
              <a:t>tutors</a:t>
            </a:r>
            <a:r>
              <a:rPr lang="en-US" sz="1200" dirty="0"/>
              <a:t> concerning tutorial matters </a:t>
            </a:r>
          </a:p>
          <a:p>
            <a:pPr marL="1085850" lvl="2" indent="-171450">
              <a:buFont typeface="Arial" panose="020B0604020202020204" pitchFamily="34" charset="0"/>
              <a:buChar char="•"/>
              <a:defRPr/>
            </a:pPr>
            <a:endParaRPr lang="en-US" sz="100" dirty="0"/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en-US" sz="100" dirty="0"/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b="1" dirty="0"/>
              <a:t>If</a:t>
            </a:r>
            <a:r>
              <a:rPr lang="en-US" sz="1200" dirty="0"/>
              <a:t> you </a:t>
            </a:r>
            <a:r>
              <a:rPr lang="en-US" sz="1200" b="1" dirty="0"/>
              <a:t>have not been assigned </a:t>
            </a:r>
            <a:r>
              <a:rPr lang="en-US" sz="1200" dirty="0"/>
              <a:t>to a</a:t>
            </a:r>
            <a:r>
              <a:rPr lang="en-US" sz="1200" b="1" dirty="0"/>
              <a:t> Tut Group</a:t>
            </a:r>
            <a:r>
              <a:rPr lang="en-US" sz="1200" dirty="0"/>
              <a:t>, do </a:t>
            </a:r>
            <a:r>
              <a:rPr lang="en-US" sz="1200" b="1" dirty="0"/>
              <a:t>inform us </a:t>
            </a:r>
            <a:r>
              <a:rPr lang="en-US" sz="1200" dirty="0"/>
              <a:t>urgently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4B89B0-96E6-440F-88A5-B96103A83316}" type="slidenum">
              <a:rPr lang="en-ZA" smtClean="0"/>
              <a:t>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26781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>
            <a:extLst>
              <a:ext uri="{FF2B5EF4-FFF2-40B4-BE49-F238E27FC236}">
                <a16:creationId xmlns:a16="http://schemas.microsoft.com/office/drawing/2014/main" id="{6451EEAD-4B3A-4D1F-92D9-8515228E0A34}"/>
              </a:ext>
            </a:extLst>
          </p:cNvPr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Notes Placeholder 2">
            <a:extLst>
              <a:ext uri="{FF2B5EF4-FFF2-40B4-BE49-F238E27FC236}">
                <a16:creationId xmlns:a16="http://schemas.microsoft.com/office/drawing/2014/main" id="{3B479576-EEC6-4FC5-93AE-75F2C24A32C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3011" name="Slide Number Placeholder 3">
            <a:extLst>
              <a:ext uri="{FF2B5EF4-FFF2-40B4-BE49-F238E27FC236}">
                <a16:creationId xmlns:a16="http://schemas.microsoft.com/office/drawing/2014/main" id="{DD02219E-91FE-428E-B3F3-26C4E71107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F7A4961-6C6F-4090-A505-C7CE583D4A7C}" type="slidenum">
              <a:rPr lang="en-US" altLang="en-US"/>
              <a:pPr/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>
            <a:extLst>
              <a:ext uri="{FF2B5EF4-FFF2-40B4-BE49-F238E27FC236}">
                <a16:creationId xmlns:a16="http://schemas.microsoft.com/office/drawing/2014/main" id="{BA6B2AD6-B81F-4F4A-BAEE-589B85854CA8}"/>
              </a:ext>
            </a:extLst>
          </p:cNvPr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Notes Placeholder 2">
            <a:extLst>
              <a:ext uri="{FF2B5EF4-FFF2-40B4-BE49-F238E27FC236}">
                <a16:creationId xmlns:a16="http://schemas.microsoft.com/office/drawing/2014/main" id="{B9944309-C708-488C-BE0B-F4EEC19EA78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5059" name="Slide Number Placeholder 3">
            <a:extLst>
              <a:ext uri="{FF2B5EF4-FFF2-40B4-BE49-F238E27FC236}">
                <a16:creationId xmlns:a16="http://schemas.microsoft.com/office/drawing/2014/main" id="{D9D68ABA-DFDB-4C79-AF4B-6A46DF37AF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12F92EF2-DAB4-4E85-BDBC-660A018745A2}" type="slidenum">
              <a:rPr lang="en-US" altLang="en-US"/>
              <a:pPr/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2022/02/28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2189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2022/02/28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49465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2022/02/28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2787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2022/02/28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336663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2022/02/28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67281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2022/02/28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647465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2022/02/28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457405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2022/02/28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31487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2022/02/28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83154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2022/02/28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68598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2022/02/28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61562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2022/02/28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60001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2022/02/28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76470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2022/02/28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13220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2022/02/28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93799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2022/02/28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17412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3B2E7-7F30-4562-A0FB-DD4C73BE2573}" type="datetimeFigureOut">
              <a:rPr lang="en-ZA" smtClean="0"/>
              <a:t>2022/02/28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69627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615CB-18FC-450B-8B8F-EB0C0E5572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76751" y="1702754"/>
            <a:ext cx="4410051" cy="2475635"/>
          </a:xfrm>
        </p:spPr>
        <p:txBody>
          <a:bodyPr vert="horz" lIns="91440" tIns="45720" rIns="91440" bIns="45720" rtlCol="0"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en-US" sz="4600" b="1" kern="1200" dirty="0">
                <a:latin typeface="+mj-lt"/>
                <a:ea typeface="+mj-ea"/>
                <a:cs typeface="+mj-cs"/>
              </a:rPr>
              <a:t>LCS 311 </a:t>
            </a:r>
            <a:br>
              <a:rPr lang="en-US" sz="4600" b="1" kern="1200" dirty="0">
                <a:latin typeface="+mj-lt"/>
                <a:ea typeface="+mj-ea"/>
                <a:cs typeface="+mj-cs"/>
              </a:rPr>
            </a:br>
            <a:br>
              <a:rPr lang="en-US" sz="4600" b="1" kern="1200" dirty="0">
                <a:latin typeface="+mj-lt"/>
                <a:ea typeface="+mj-ea"/>
                <a:cs typeface="+mj-cs"/>
              </a:rPr>
            </a:br>
            <a:r>
              <a:rPr lang="en-US" sz="4600" b="1" kern="1200" dirty="0" err="1">
                <a:latin typeface="+mj-lt"/>
                <a:ea typeface="+mj-ea"/>
                <a:cs typeface="+mj-cs"/>
              </a:rPr>
              <a:t>I</a:t>
            </a:r>
            <a:r>
              <a:rPr lang="en-US" sz="4600" b="1" dirty="0" err="1"/>
              <a:t>Iwimi</a:t>
            </a:r>
            <a:r>
              <a:rPr lang="en-US" sz="4600" b="1" dirty="0"/>
              <a:t> </a:t>
            </a:r>
            <a:r>
              <a:rPr lang="en-US" sz="4600" b="1" dirty="0" err="1"/>
              <a:t>ezininzi</a:t>
            </a:r>
            <a:r>
              <a:rPr lang="en-US" sz="4600" b="1" dirty="0"/>
              <a:t> </a:t>
            </a:r>
            <a:r>
              <a:rPr lang="en-US" sz="4600" b="1" dirty="0" err="1"/>
              <a:t>eluntwini</a:t>
            </a:r>
            <a:r>
              <a:rPr lang="en-US" sz="4600" b="1" dirty="0"/>
              <a:t> </a:t>
            </a:r>
            <a:r>
              <a:rPr lang="en-US" sz="4600" b="1" dirty="0" err="1"/>
              <a:t>nakwimfundo</a:t>
            </a:r>
            <a:br>
              <a:rPr lang="en-US" sz="4600" b="1" kern="1200" dirty="0">
                <a:latin typeface="+mj-lt"/>
                <a:ea typeface="+mj-ea"/>
                <a:cs typeface="+mj-cs"/>
              </a:rPr>
            </a:br>
            <a:endParaRPr lang="en-US" sz="4600" b="1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362BF2-37C7-4E69-958D-9275F447FD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63283" y="4047760"/>
            <a:ext cx="4410719" cy="1552894"/>
          </a:xfrm>
        </p:spPr>
        <p:txBody>
          <a:bodyPr vert="horz" lIns="91440" tIns="45720" rIns="91440" bIns="45720" rtlCol="0">
            <a:normAutofit/>
          </a:bodyPr>
          <a:lstStyle/>
          <a:p>
            <a:pPr marL="1744980">
              <a:defRPr/>
            </a:pPr>
            <a:r>
              <a:rPr lang="en-US" b="1" dirty="0" err="1"/>
              <a:t>Isifundo</a:t>
            </a:r>
            <a:r>
              <a:rPr lang="en-US" b="1" dirty="0"/>
              <a:t> 1: </a:t>
            </a:r>
            <a:r>
              <a:rPr lang="en-US" b="1" dirty="0" err="1"/>
              <a:t>Intshayelelo</a:t>
            </a:r>
            <a:r>
              <a:rPr lang="en-US" b="1" dirty="0"/>
              <a:t> </a:t>
            </a:r>
            <a:endParaRPr lang="en-US" altLang="en-US" b="1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 descr="Languages in South Africa | SA Language Facts | Languages in Cape Town">
            <a:extLst>
              <a:ext uri="{FF2B5EF4-FFF2-40B4-BE49-F238E27FC236}">
                <a16:creationId xmlns:a16="http://schemas.microsoft.com/office/drawing/2014/main" id="{97DD36EA-0E6C-41B8-973A-967DF4B16E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706" y="1026974"/>
            <a:ext cx="5012480" cy="4270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2668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>
            <a:extLst>
              <a:ext uri="{FF2B5EF4-FFF2-40B4-BE49-F238E27FC236}">
                <a16:creationId xmlns:a16="http://schemas.microsoft.com/office/drawing/2014/main" id="{9C0073B5-2095-4506-BB27-EDB0015577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31633" y="404813"/>
            <a:ext cx="8229600" cy="1223963"/>
          </a:xfrm>
        </p:spPr>
        <p:txBody>
          <a:bodyPr>
            <a:normAutofit fontScale="90000"/>
          </a:bodyPr>
          <a:lstStyle/>
          <a:p>
            <a:pPr marL="1828800" indent="-1828800"/>
            <a:r>
              <a:rPr lang="en-ZA" altLang="en-US" sz="3200" b="1" dirty="0" err="1">
                <a:solidFill>
                  <a:srgbClr val="0000CC"/>
                </a:solidFill>
              </a:rPr>
              <a:t>Isifundo</a:t>
            </a:r>
            <a:r>
              <a:rPr lang="en-ZA" altLang="en-US" sz="3200" b="1" dirty="0">
                <a:solidFill>
                  <a:srgbClr val="0000CC"/>
                </a:solidFill>
              </a:rPr>
              <a:t> 2</a:t>
            </a:r>
            <a:r>
              <a:rPr lang="en-ZA" altLang="en-US" b="1" dirty="0"/>
              <a:t>: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Iilwimi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ezininzi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kunye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nophuhliso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olutsha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kwizifundo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zolwimi</a:t>
            </a:r>
            <a:br>
              <a:rPr lang="en-US" altLang="en-US" sz="32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en-ZA" alt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3BF429-31DC-47E3-A56D-AD889C7E5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851" y="1628776"/>
            <a:ext cx="8507413" cy="5040313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endParaRPr lang="en-ZA" sz="1200" dirty="0"/>
          </a:p>
          <a:p>
            <a:pPr marL="0" indent="0">
              <a:buNone/>
              <a:defRPr/>
            </a:pPr>
            <a:endParaRPr lang="en-ZA" sz="200" dirty="0"/>
          </a:p>
          <a:p>
            <a:pPr>
              <a:defRPr/>
            </a:pPr>
            <a:r>
              <a:rPr lang="en-ZA" sz="3000" dirty="0" err="1"/>
              <a:t>Esi</a:t>
            </a:r>
            <a:r>
              <a:rPr lang="en-ZA" sz="3000" dirty="0"/>
              <a:t> Sifundo </a:t>
            </a:r>
            <a:r>
              <a:rPr lang="en-ZA" sz="3000" dirty="0" err="1"/>
              <a:t>sihlola</a:t>
            </a:r>
            <a:r>
              <a:rPr lang="en-ZA" sz="3000" dirty="0"/>
              <a:t>:</a:t>
            </a:r>
            <a:endParaRPr lang="en-ZA" sz="200" dirty="0"/>
          </a:p>
          <a:p>
            <a:pPr lvl="1">
              <a:defRPr/>
            </a:pPr>
            <a:endParaRPr lang="en-ZA" sz="200" dirty="0"/>
          </a:p>
          <a:p>
            <a:pPr lvl="1">
              <a:defRPr/>
            </a:pPr>
            <a:endParaRPr lang="en-ZA" sz="200" dirty="0"/>
          </a:p>
          <a:p>
            <a:pPr lvl="1">
              <a:defRPr/>
            </a:pPr>
            <a:r>
              <a:rPr lang="en-ZA" dirty="0" err="1"/>
              <a:t>Indlela</a:t>
            </a:r>
            <a:r>
              <a:rPr lang="en-ZA" dirty="0"/>
              <a:t> </a:t>
            </a:r>
            <a:r>
              <a:rPr lang="en-ZA" dirty="0" err="1"/>
              <a:t>uphuhliso</a:t>
            </a:r>
            <a:r>
              <a:rPr lang="en-ZA" dirty="0"/>
              <a:t> </a:t>
            </a:r>
            <a:r>
              <a:rPr lang="en-ZA" dirty="0" err="1"/>
              <a:t>lwamva</a:t>
            </a:r>
            <a:r>
              <a:rPr lang="en-ZA" dirty="0"/>
              <a:t> </a:t>
            </a:r>
            <a:r>
              <a:rPr lang="en-ZA" dirty="0" err="1"/>
              <a:t>nje</a:t>
            </a:r>
            <a:r>
              <a:rPr lang="en-ZA" dirty="0"/>
              <a:t> </a:t>
            </a:r>
            <a:r>
              <a:rPr lang="en-ZA" dirty="0" err="1"/>
              <a:t>lweelwimi</a:t>
            </a:r>
            <a:r>
              <a:rPr lang="en-ZA" dirty="0"/>
              <a:t> </a:t>
            </a:r>
            <a:r>
              <a:rPr lang="en-ZA" dirty="0" err="1"/>
              <a:t>oluyimise</a:t>
            </a:r>
            <a:r>
              <a:rPr lang="en-ZA" dirty="0"/>
              <a:t> </a:t>
            </a:r>
            <a:r>
              <a:rPr lang="en-ZA" dirty="0" err="1"/>
              <a:t>ngayo</a:t>
            </a:r>
            <a:r>
              <a:rPr lang="en-ZA" dirty="0"/>
              <a:t> </a:t>
            </a:r>
            <a:r>
              <a:rPr lang="en-ZA" dirty="0" err="1"/>
              <a:t>indlela</a:t>
            </a:r>
            <a:r>
              <a:rPr lang="en-ZA" dirty="0"/>
              <a:t> </a:t>
            </a:r>
            <a:r>
              <a:rPr lang="en-ZA" dirty="0" err="1"/>
              <a:t>esiqonda</a:t>
            </a:r>
            <a:r>
              <a:rPr lang="en-ZA" dirty="0"/>
              <a:t> </a:t>
            </a:r>
            <a:r>
              <a:rPr lang="en-ZA" dirty="0" err="1"/>
              <a:t>ngayo</a:t>
            </a:r>
            <a:r>
              <a:rPr lang="en-ZA" dirty="0"/>
              <a:t> </a:t>
            </a:r>
            <a:r>
              <a:rPr lang="en-ZA" dirty="0" err="1"/>
              <a:t>ukuba</a:t>
            </a:r>
            <a:r>
              <a:rPr lang="en-ZA" dirty="0"/>
              <a:t> </a:t>
            </a:r>
            <a:r>
              <a:rPr lang="en-ZA" dirty="0" err="1"/>
              <a:t>loluphi</a:t>
            </a:r>
            <a:r>
              <a:rPr lang="en-ZA" dirty="0"/>
              <a:t> </a:t>
            </a:r>
            <a:r>
              <a:rPr lang="en-ZA" dirty="0" err="1"/>
              <a:t>ulwimi</a:t>
            </a:r>
            <a:r>
              <a:rPr lang="en-ZA" dirty="0"/>
              <a:t>/</a:t>
            </a:r>
            <a:r>
              <a:rPr lang="en-ZA" dirty="0" err="1"/>
              <a:t>iilwimi</a:t>
            </a:r>
            <a:r>
              <a:rPr lang="en-ZA" dirty="0"/>
              <a:t> </a:t>
            </a:r>
            <a:r>
              <a:rPr lang="en-ZA" dirty="0" err="1"/>
              <a:t>ezininzi</a:t>
            </a:r>
            <a:r>
              <a:rPr lang="en-ZA" dirty="0"/>
              <a:t>, </a:t>
            </a:r>
            <a:r>
              <a:rPr lang="en-ZA" dirty="0" err="1"/>
              <a:t>ulwimi</a:t>
            </a:r>
            <a:r>
              <a:rPr lang="en-ZA" dirty="0"/>
              <a:t> </a:t>
            </a:r>
            <a:r>
              <a:rPr lang="en-ZA" dirty="0" err="1"/>
              <a:t>lwenkobe</a:t>
            </a:r>
            <a:r>
              <a:rPr lang="en-ZA" dirty="0"/>
              <a:t>, </a:t>
            </a:r>
            <a:r>
              <a:rPr lang="en-ZA" dirty="0" err="1"/>
              <a:t>umahluko</a:t>
            </a:r>
            <a:r>
              <a:rPr lang="en-ZA" dirty="0"/>
              <a:t> </a:t>
            </a:r>
            <a:r>
              <a:rPr lang="en-ZA" dirty="0" err="1"/>
              <a:t>phakathi</a:t>
            </a:r>
            <a:r>
              <a:rPr lang="en-ZA" dirty="0"/>
              <a:t> </a:t>
            </a:r>
            <a:r>
              <a:rPr lang="en-ZA" dirty="0" err="1"/>
              <a:t>kweelwimi</a:t>
            </a:r>
            <a:r>
              <a:rPr lang="en-ZA" dirty="0"/>
              <a:t>, </a:t>
            </a:r>
            <a:r>
              <a:rPr lang="en-ZA" dirty="0" err="1"/>
              <a:t>njl</a:t>
            </a:r>
            <a:r>
              <a:rPr lang="en-ZA" dirty="0"/>
              <a:t>.</a:t>
            </a:r>
            <a:endParaRPr lang="en-ZA" sz="500" dirty="0"/>
          </a:p>
          <a:p>
            <a:pPr marL="457200" lvl="1" indent="0">
              <a:buNone/>
              <a:defRPr/>
            </a:pPr>
            <a:endParaRPr lang="en-ZA" sz="500" dirty="0"/>
          </a:p>
          <a:p>
            <a:pPr lvl="1">
              <a:defRPr/>
            </a:pPr>
            <a:r>
              <a:rPr lang="en-ZA" sz="2400" dirty="0" err="1">
                <a:solidFill>
                  <a:srgbClr val="0000CC"/>
                </a:solidFill>
              </a:rPr>
              <a:t>Ezinye</a:t>
            </a:r>
            <a:r>
              <a:rPr lang="en-ZA" sz="2400" dirty="0">
                <a:solidFill>
                  <a:srgbClr val="0000CC"/>
                </a:solidFill>
              </a:rPr>
              <a:t> </a:t>
            </a:r>
            <a:r>
              <a:rPr lang="en-ZA" sz="2400" dirty="0" err="1">
                <a:solidFill>
                  <a:srgbClr val="0000CC"/>
                </a:solidFill>
              </a:rPr>
              <a:t>iimbono</a:t>
            </a:r>
            <a:r>
              <a:rPr lang="en-ZA" sz="2400" dirty="0">
                <a:solidFill>
                  <a:srgbClr val="0000CC"/>
                </a:solidFill>
              </a:rPr>
              <a:t> </a:t>
            </a:r>
            <a:r>
              <a:rPr lang="en-ZA" sz="2400" dirty="0" err="1">
                <a:solidFill>
                  <a:srgbClr val="0000CC"/>
                </a:solidFill>
              </a:rPr>
              <a:t>zangoku</a:t>
            </a:r>
            <a:r>
              <a:rPr lang="xh-ZA" sz="2400" dirty="0"/>
              <a:t> </a:t>
            </a:r>
            <a:r>
              <a:rPr lang="xh-ZA" dirty="0"/>
              <a:t>eziluncedo ekuthetheni ngentetho yeelwimi ezininzi </a:t>
            </a:r>
            <a:r>
              <a:rPr lang="en-ZA" dirty="0"/>
              <a:t>(</a:t>
            </a:r>
            <a:r>
              <a:rPr lang="en-ZA" dirty="0" err="1"/>
              <a:t>Umzekelo</a:t>
            </a:r>
            <a:r>
              <a:rPr lang="en-ZA" dirty="0"/>
              <a:t>,  </a:t>
            </a:r>
            <a:r>
              <a:rPr lang="en-ZA" i="1" dirty="0" err="1">
                <a:solidFill>
                  <a:srgbClr val="0000CC"/>
                </a:solidFill>
              </a:rPr>
              <a:t>Ulwimi</a:t>
            </a:r>
            <a:r>
              <a:rPr lang="en-ZA" i="1" dirty="0">
                <a:solidFill>
                  <a:srgbClr val="0000CC"/>
                </a:solidFill>
              </a:rPr>
              <a:t> </a:t>
            </a:r>
            <a:r>
              <a:rPr lang="en-ZA" i="1" dirty="0" err="1">
                <a:solidFill>
                  <a:srgbClr val="0000CC"/>
                </a:solidFill>
              </a:rPr>
              <a:t>njengento</a:t>
            </a:r>
            <a:r>
              <a:rPr lang="en-ZA" i="1" dirty="0">
                <a:solidFill>
                  <a:srgbClr val="0000CC"/>
                </a:solidFill>
              </a:rPr>
              <a:t> </a:t>
            </a:r>
            <a:r>
              <a:rPr lang="en-ZA" i="1" dirty="0" err="1">
                <a:solidFill>
                  <a:srgbClr val="0000CC"/>
                </a:solidFill>
              </a:rPr>
              <a:t>encanyathiswelwe</a:t>
            </a:r>
            <a:r>
              <a:rPr lang="en-ZA" i="1" dirty="0">
                <a:solidFill>
                  <a:srgbClr val="0000CC"/>
                </a:solidFill>
              </a:rPr>
              <a:t> </a:t>
            </a:r>
            <a:r>
              <a:rPr lang="en-ZA" i="1" dirty="0" err="1">
                <a:solidFill>
                  <a:srgbClr val="0000CC"/>
                </a:solidFill>
              </a:rPr>
              <a:t>kwindawo</a:t>
            </a:r>
            <a:r>
              <a:rPr lang="en-ZA" i="1" dirty="0">
                <a:solidFill>
                  <a:srgbClr val="0000CC"/>
                </a:solidFill>
              </a:rPr>
              <a:t>,  </a:t>
            </a:r>
            <a:r>
              <a:rPr lang="en-ZA" i="1" dirty="0" err="1">
                <a:solidFill>
                  <a:srgbClr val="0000CC"/>
                </a:solidFill>
              </a:rPr>
              <a:t>enxulumene</a:t>
            </a:r>
            <a:r>
              <a:rPr lang="en-ZA" i="1" dirty="0">
                <a:solidFill>
                  <a:srgbClr val="0000CC"/>
                </a:solidFill>
              </a:rPr>
              <a:t> </a:t>
            </a:r>
            <a:r>
              <a:rPr lang="en-ZA" i="1" dirty="0" err="1">
                <a:solidFill>
                  <a:srgbClr val="0000CC"/>
                </a:solidFill>
              </a:rPr>
              <a:t>nesiganeko</a:t>
            </a:r>
            <a:r>
              <a:rPr lang="en-ZA" i="1" dirty="0">
                <a:solidFill>
                  <a:srgbClr val="0000CC"/>
                </a:solidFill>
              </a:rPr>
              <a:t>, </a:t>
            </a:r>
            <a:r>
              <a:rPr lang="en-ZA" i="1" dirty="0" err="1">
                <a:solidFill>
                  <a:srgbClr val="0000CC"/>
                </a:solidFill>
              </a:rPr>
              <a:t>iguquguqukayo</a:t>
            </a:r>
            <a:r>
              <a:rPr lang="en-ZA" dirty="0"/>
              <a:t>). </a:t>
            </a:r>
            <a:endParaRPr lang="en-ZA" sz="2400" dirty="0"/>
          </a:p>
          <a:p>
            <a:pPr lvl="1">
              <a:defRPr/>
            </a:pPr>
            <a:endParaRPr lang="en-ZA" sz="2400" dirty="0"/>
          </a:p>
          <a:p>
            <a:pPr marL="457200" lvl="1" indent="0">
              <a:buNone/>
              <a:defRPr/>
            </a:pPr>
            <a:endParaRPr lang="en-ZA" dirty="0"/>
          </a:p>
          <a:p>
            <a:pPr lvl="1">
              <a:defRPr/>
            </a:pPr>
            <a:endParaRPr lang="en-Z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>
            <a:extLst>
              <a:ext uri="{FF2B5EF4-FFF2-40B4-BE49-F238E27FC236}">
                <a16:creationId xmlns:a16="http://schemas.microsoft.com/office/drawing/2014/main" id="{8626CAD0-A688-4D35-965C-9495DC0F33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66597" y="404811"/>
            <a:ext cx="8412423" cy="1268346"/>
          </a:xfrm>
        </p:spPr>
        <p:txBody>
          <a:bodyPr>
            <a:normAutofit fontScale="90000"/>
          </a:bodyPr>
          <a:lstStyle/>
          <a:p>
            <a:pPr marL="984250" indent="-984250"/>
            <a:r>
              <a:rPr lang="en-ZA" altLang="en-US" b="1" dirty="0" err="1">
                <a:solidFill>
                  <a:srgbClr val="0000CC"/>
                </a:solidFill>
              </a:rPr>
              <a:t>Isifundo</a:t>
            </a:r>
            <a:r>
              <a:rPr lang="en-ZA" altLang="en-US" b="1" dirty="0">
                <a:solidFill>
                  <a:srgbClr val="0000CC"/>
                </a:solidFill>
              </a:rPr>
              <a:t> 3</a:t>
            </a:r>
            <a:r>
              <a:rPr lang="en-ZA" altLang="en-US" sz="4000" b="1" dirty="0">
                <a:solidFill>
                  <a:srgbClr val="0000CC"/>
                </a:solidFill>
              </a:rPr>
              <a:t>: </a:t>
            </a:r>
            <a:r>
              <a:rPr lang="en-ZA" altLang="en-US" sz="3100" b="1" dirty="0" err="1">
                <a:solidFill>
                  <a:srgbClr val="0000CC"/>
                </a:solidFill>
              </a:rPr>
              <a:t>I</a:t>
            </a:r>
            <a:r>
              <a:rPr lang="en-ZA" altLang="en-US" sz="3100" b="1" dirty="0" err="1"/>
              <a:t>impendulo</a:t>
            </a:r>
            <a:r>
              <a:rPr lang="en-ZA" altLang="en-US" sz="3100" b="1" dirty="0"/>
              <a:t> </a:t>
            </a:r>
            <a:r>
              <a:rPr lang="en-ZA" altLang="en-US" sz="3100" b="1" dirty="0" err="1"/>
              <a:t>zamaxesha</a:t>
            </a:r>
            <a:r>
              <a:rPr lang="en-ZA" altLang="en-US" sz="3100" b="1" dirty="0"/>
              <a:t> </a:t>
            </a:r>
            <a:r>
              <a:rPr lang="en-ZA" altLang="en-US" sz="3100" b="1" dirty="0" err="1"/>
              <a:t>ahlukeneyo</a:t>
            </a:r>
            <a:r>
              <a:rPr lang="en-ZA" altLang="en-US" sz="3100" b="1" dirty="0"/>
              <a:t> </a:t>
            </a:r>
            <a:r>
              <a:rPr lang="en-ZA" altLang="en-US" sz="3100" b="1" dirty="0" err="1"/>
              <a:t>embali</a:t>
            </a:r>
            <a:r>
              <a:rPr lang="en-ZA" altLang="en-US" sz="3100" b="1" dirty="0"/>
              <a:t> </a:t>
            </a:r>
            <a:r>
              <a:rPr lang="en-ZA" altLang="en-US" sz="3100" b="1" dirty="0" err="1"/>
              <a:t>kwintetho</a:t>
            </a:r>
            <a:r>
              <a:rPr lang="en-ZA" altLang="en-US" sz="3100" b="1" dirty="0"/>
              <a:t> </a:t>
            </a:r>
            <a:r>
              <a:rPr lang="en-ZA" altLang="en-US" sz="3100" b="1" dirty="0" err="1"/>
              <a:t>yeelwimi</a:t>
            </a:r>
            <a:r>
              <a:rPr lang="en-ZA" altLang="en-US" sz="3100" b="1" dirty="0"/>
              <a:t> </a:t>
            </a:r>
            <a:r>
              <a:rPr lang="en-ZA" altLang="en-US" sz="3100" b="1" dirty="0" err="1"/>
              <a:t>ezininzi</a:t>
            </a:r>
            <a:r>
              <a:rPr lang="en-ZA" altLang="en-US" sz="3100" b="1" dirty="0"/>
              <a:t> </a:t>
            </a:r>
            <a:endParaRPr lang="en-ZA" altLang="en-US" b="1" dirty="0"/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0F43A5E5-07BE-467B-AE92-559030A3C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8214" y="1412876"/>
            <a:ext cx="8002587" cy="5040313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defRPr/>
            </a:pPr>
            <a:endParaRPr lang="en-ZA" altLang="en-US" sz="1600" dirty="0"/>
          </a:p>
          <a:p>
            <a:pPr>
              <a:defRPr/>
            </a:pPr>
            <a:r>
              <a:rPr lang="en-ZA" sz="2800" dirty="0" err="1"/>
              <a:t>Esi</a:t>
            </a:r>
            <a:r>
              <a:rPr lang="en-ZA" sz="2800" dirty="0"/>
              <a:t> Sifundo </a:t>
            </a:r>
            <a:r>
              <a:rPr lang="en-ZA" sz="2800" dirty="0" err="1"/>
              <a:t>sihlola</a:t>
            </a:r>
            <a:r>
              <a:rPr lang="en-ZA" sz="2800" dirty="0"/>
              <a:t>:</a:t>
            </a:r>
          </a:p>
          <a:p>
            <a:pPr marL="0" indent="0">
              <a:buNone/>
              <a:defRPr/>
            </a:pPr>
            <a:endParaRPr lang="en-ZA" sz="600" dirty="0"/>
          </a:p>
          <a:p>
            <a:pPr lvl="1">
              <a:spcBef>
                <a:spcPts val="0"/>
              </a:spcBef>
              <a:defRPr/>
            </a:pPr>
            <a:endParaRPr lang="en-ZA" altLang="en-US" sz="100" dirty="0"/>
          </a:p>
          <a:p>
            <a:pPr lvl="1">
              <a:spcBef>
                <a:spcPts val="0"/>
              </a:spcBef>
              <a:defRPr/>
            </a:pPr>
            <a:endParaRPr lang="en-ZA" altLang="en-US" sz="100" dirty="0"/>
          </a:p>
          <a:p>
            <a:pPr lvl="1">
              <a:spcBef>
                <a:spcPts val="0"/>
              </a:spcBef>
              <a:defRPr/>
            </a:pPr>
            <a:endParaRPr lang="en-ZA" altLang="en-US" sz="100" dirty="0"/>
          </a:p>
          <a:p>
            <a:pPr lvl="1">
              <a:spcBef>
                <a:spcPts val="0"/>
              </a:spcBef>
              <a:defRPr/>
            </a:pPr>
            <a:endParaRPr lang="en-ZA" altLang="en-US" sz="100" dirty="0"/>
          </a:p>
          <a:p>
            <a:pPr marL="396875" indent="0">
              <a:spcBef>
                <a:spcPts val="0"/>
              </a:spcBef>
              <a:buNone/>
              <a:defRPr/>
            </a:pPr>
            <a:r>
              <a:rPr lang="en-US" altLang="en-US" sz="2200" dirty="0" err="1">
                <a:solidFill>
                  <a:prstClr val="black"/>
                </a:solidFill>
              </a:rPr>
              <a:t>Ukuba</a:t>
            </a:r>
            <a:r>
              <a:rPr lang="en-US" altLang="en-US" sz="2200" dirty="0">
                <a:solidFill>
                  <a:prstClr val="black"/>
                </a:solidFill>
              </a:rPr>
              <a:t> </a:t>
            </a:r>
            <a:r>
              <a:rPr lang="en-US" altLang="en-US" sz="2200" dirty="0" err="1">
                <a:solidFill>
                  <a:prstClr val="black"/>
                </a:solidFill>
              </a:rPr>
              <a:t>amaxesha</a:t>
            </a:r>
            <a:r>
              <a:rPr lang="en-US" altLang="en-US" sz="2200" dirty="0">
                <a:solidFill>
                  <a:prstClr val="black"/>
                </a:solidFill>
              </a:rPr>
              <a:t> </a:t>
            </a:r>
            <a:r>
              <a:rPr lang="en-US" altLang="en-US" sz="2200" dirty="0" err="1">
                <a:solidFill>
                  <a:prstClr val="black"/>
                </a:solidFill>
              </a:rPr>
              <a:t>ohlukeneyo</a:t>
            </a:r>
            <a:r>
              <a:rPr lang="en-US" altLang="en-US" sz="2200" dirty="0">
                <a:solidFill>
                  <a:prstClr val="black"/>
                </a:solidFill>
              </a:rPr>
              <a:t> </a:t>
            </a:r>
            <a:r>
              <a:rPr lang="en-US" altLang="en-US" sz="2200" dirty="0" err="1">
                <a:solidFill>
                  <a:prstClr val="black"/>
                </a:solidFill>
              </a:rPr>
              <a:t>embali</a:t>
            </a:r>
            <a:r>
              <a:rPr lang="en-US" altLang="en-US" sz="2200" dirty="0">
                <a:solidFill>
                  <a:prstClr val="black"/>
                </a:solidFill>
              </a:rPr>
              <a:t> (</a:t>
            </a:r>
            <a:r>
              <a:rPr lang="en-ZA" altLang="en-US" sz="2200" dirty="0" err="1">
                <a:solidFill>
                  <a:srgbClr val="FF0000"/>
                </a:solidFill>
              </a:rPr>
              <a:t>ngokwenkolo</a:t>
            </a:r>
            <a:r>
              <a:rPr lang="en-ZA" altLang="en-US" sz="2200" dirty="0">
                <a:solidFill>
                  <a:srgbClr val="FF0000"/>
                </a:solidFill>
              </a:rPr>
              <a:t> </a:t>
            </a:r>
            <a:r>
              <a:rPr lang="en-ZA" altLang="en-US" sz="2200" dirty="0" err="1">
                <a:solidFill>
                  <a:srgbClr val="FF0000"/>
                </a:solidFill>
              </a:rPr>
              <a:t>yezomini</a:t>
            </a:r>
            <a:r>
              <a:rPr lang="en-ZA" altLang="en-US" sz="2200" dirty="0">
                <a:solidFill>
                  <a:srgbClr val="FF0000"/>
                </a:solidFill>
              </a:rPr>
              <a:t> </a:t>
            </a:r>
            <a:r>
              <a:rPr lang="en-ZA" altLang="en-US" sz="2200" dirty="0" err="1">
                <a:solidFill>
                  <a:srgbClr val="FF0000"/>
                </a:solidFill>
              </a:rPr>
              <a:t>zokuvela</a:t>
            </a:r>
            <a:r>
              <a:rPr lang="en-ZA" altLang="en-US" sz="2200" dirty="0">
                <a:solidFill>
                  <a:srgbClr val="FF0000"/>
                </a:solidFill>
              </a:rPr>
              <a:t> </a:t>
            </a:r>
            <a:r>
              <a:rPr lang="en-ZA" altLang="en-US" sz="2200" dirty="0" err="1">
                <a:solidFill>
                  <a:srgbClr val="FF0000"/>
                </a:solidFill>
              </a:rPr>
              <a:t>kokukhanya</a:t>
            </a:r>
            <a:r>
              <a:rPr lang="en-ZA" altLang="en-US" sz="2200" dirty="0">
                <a:solidFill>
                  <a:srgbClr val="FF0000"/>
                </a:solidFill>
              </a:rPr>
              <a:t>,  </a:t>
            </a:r>
            <a:r>
              <a:rPr lang="en-ZA" altLang="en-US" sz="2200" dirty="0"/>
              <a:t>, </a:t>
            </a:r>
            <a:r>
              <a:rPr lang="en-ZA" altLang="en-US" sz="2200" dirty="0" err="1">
                <a:solidFill>
                  <a:srgbClr val="FF0000"/>
                </a:solidFill>
              </a:rPr>
              <a:t>ngokwenkolo</a:t>
            </a:r>
            <a:r>
              <a:rPr lang="en-ZA" altLang="en-US" sz="2200" dirty="0">
                <a:solidFill>
                  <a:srgbClr val="FF0000"/>
                </a:solidFill>
              </a:rPr>
              <a:t> </a:t>
            </a:r>
            <a:r>
              <a:rPr lang="en-ZA" altLang="en-US" sz="2200" dirty="0" err="1">
                <a:solidFill>
                  <a:srgbClr val="FF0000"/>
                </a:solidFill>
              </a:rPr>
              <a:t>yezinto</a:t>
            </a:r>
            <a:r>
              <a:rPr lang="en-ZA" altLang="en-US" sz="2200" dirty="0">
                <a:solidFill>
                  <a:srgbClr val="FF0000"/>
                </a:solidFill>
              </a:rPr>
              <a:t> </a:t>
            </a:r>
            <a:r>
              <a:rPr lang="en-ZA" altLang="en-US" sz="2200" dirty="0" err="1">
                <a:solidFill>
                  <a:srgbClr val="FF0000"/>
                </a:solidFill>
              </a:rPr>
              <a:t>ezenzeka</a:t>
            </a:r>
            <a:r>
              <a:rPr lang="en-ZA" altLang="en-US" sz="2200" dirty="0">
                <a:solidFill>
                  <a:srgbClr val="FF0000"/>
                </a:solidFill>
              </a:rPr>
              <a:t> </a:t>
            </a:r>
            <a:r>
              <a:rPr lang="en-ZA" altLang="en-US" sz="2200" dirty="0" err="1">
                <a:solidFill>
                  <a:srgbClr val="FF0000"/>
                </a:solidFill>
              </a:rPr>
              <a:t>ngoku</a:t>
            </a:r>
            <a:r>
              <a:rPr lang="en-ZA" altLang="en-US" sz="2200" dirty="0">
                <a:solidFill>
                  <a:srgbClr val="FF0000"/>
                </a:solidFill>
              </a:rPr>
              <a:t> </a:t>
            </a:r>
            <a:r>
              <a:rPr lang="en-ZA" altLang="en-US" sz="2200" dirty="0" err="1">
                <a:solidFill>
                  <a:srgbClr val="FF0000"/>
                </a:solidFill>
              </a:rPr>
              <a:t>kwimihla</a:t>
            </a:r>
            <a:r>
              <a:rPr lang="en-ZA" altLang="en-US" sz="2200" dirty="0">
                <a:solidFill>
                  <a:srgbClr val="FF0000"/>
                </a:solidFill>
              </a:rPr>
              <a:t> </a:t>
            </a:r>
            <a:r>
              <a:rPr lang="en-ZA" altLang="en-US" sz="2200" dirty="0" err="1">
                <a:solidFill>
                  <a:srgbClr val="FF0000"/>
                </a:solidFill>
              </a:rPr>
              <a:t>yanamhlanje</a:t>
            </a:r>
            <a:r>
              <a:rPr lang="en-ZA" altLang="en-US" sz="2200" dirty="0"/>
              <a:t>; </a:t>
            </a:r>
            <a:r>
              <a:rPr lang="en-ZA" altLang="en-US" sz="2200" dirty="0" err="1">
                <a:solidFill>
                  <a:srgbClr val="FF0000"/>
                </a:solidFill>
              </a:rPr>
              <a:t>ngaphambi</a:t>
            </a:r>
            <a:r>
              <a:rPr lang="en-ZA" altLang="en-US" sz="2200" dirty="0">
                <a:solidFill>
                  <a:srgbClr val="FF0000"/>
                </a:solidFill>
              </a:rPr>
              <a:t> </a:t>
            </a:r>
            <a:r>
              <a:rPr lang="en-ZA" altLang="en-US" sz="2200" dirty="0" err="1">
                <a:solidFill>
                  <a:srgbClr val="FF0000"/>
                </a:solidFill>
              </a:rPr>
              <a:t>kobukholoniyali</a:t>
            </a:r>
            <a:r>
              <a:rPr lang="en-ZA" altLang="en-US" sz="2200" dirty="0"/>
              <a:t>, </a:t>
            </a:r>
            <a:r>
              <a:rPr lang="en-ZA" altLang="en-US" sz="2200" dirty="0" err="1">
                <a:solidFill>
                  <a:srgbClr val="FF0000"/>
                </a:solidFill>
              </a:rPr>
              <a:t>ubukholoniyali</a:t>
            </a:r>
            <a:r>
              <a:rPr lang="en-ZA" altLang="en-US" sz="2200" dirty="0"/>
              <a:t>, </a:t>
            </a:r>
            <a:r>
              <a:rPr lang="en-ZA" altLang="en-US" sz="2200" dirty="0" err="1">
                <a:solidFill>
                  <a:srgbClr val="FF0000"/>
                </a:solidFill>
              </a:rPr>
              <a:t>emveni</a:t>
            </a:r>
            <a:r>
              <a:rPr lang="en-ZA" altLang="en-US" sz="2200" dirty="0">
                <a:solidFill>
                  <a:srgbClr val="FF0000"/>
                </a:solidFill>
              </a:rPr>
              <a:t> </a:t>
            </a:r>
            <a:r>
              <a:rPr lang="en-ZA" altLang="en-US" sz="2200" dirty="0" err="1">
                <a:solidFill>
                  <a:srgbClr val="FF0000"/>
                </a:solidFill>
              </a:rPr>
              <a:t>kobukholoniyali</a:t>
            </a:r>
            <a:r>
              <a:rPr lang="en-US" altLang="en-US" sz="2200" dirty="0">
                <a:solidFill>
                  <a:prstClr val="black"/>
                </a:solidFill>
              </a:rPr>
              <a:t>) </a:t>
            </a:r>
            <a:r>
              <a:rPr lang="en-US" altLang="en-US" sz="2200" dirty="0" err="1">
                <a:solidFill>
                  <a:prstClr val="black"/>
                </a:solidFill>
              </a:rPr>
              <a:t>aphendule</a:t>
            </a:r>
            <a:r>
              <a:rPr lang="en-US" altLang="en-US" sz="2200" dirty="0">
                <a:solidFill>
                  <a:prstClr val="black"/>
                </a:solidFill>
              </a:rPr>
              <a:t> </a:t>
            </a:r>
            <a:r>
              <a:rPr lang="en-US" altLang="en-US" sz="2200" dirty="0" err="1">
                <a:solidFill>
                  <a:prstClr val="black"/>
                </a:solidFill>
              </a:rPr>
              <a:t>njani</a:t>
            </a:r>
            <a:r>
              <a:rPr lang="en-US" altLang="en-US" sz="2200" dirty="0">
                <a:solidFill>
                  <a:prstClr val="black"/>
                </a:solidFill>
              </a:rPr>
              <a:t> </a:t>
            </a:r>
            <a:r>
              <a:rPr lang="en-US" altLang="en-US" sz="2200" dirty="0" err="1">
                <a:solidFill>
                  <a:prstClr val="black"/>
                </a:solidFill>
              </a:rPr>
              <a:t>okanye</a:t>
            </a:r>
            <a:r>
              <a:rPr lang="en-US" altLang="en-US" sz="2200" dirty="0">
                <a:solidFill>
                  <a:prstClr val="black"/>
                </a:solidFill>
              </a:rPr>
              <a:t> </a:t>
            </a:r>
            <a:r>
              <a:rPr lang="en-US" altLang="en-US" sz="2200" dirty="0" err="1">
                <a:solidFill>
                  <a:prstClr val="black"/>
                </a:solidFill>
              </a:rPr>
              <a:t>aziphembelele</a:t>
            </a:r>
            <a:r>
              <a:rPr lang="en-US" altLang="en-US" sz="2200" dirty="0">
                <a:solidFill>
                  <a:prstClr val="black"/>
                </a:solidFill>
              </a:rPr>
              <a:t> </a:t>
            </a:r>
            <a:r>
              <a:rPr lang="en-US" altLang="en-US" sz="2200" dirty="0" err="1">
                <a:solidFill>
                  <a:prstClr val="black"/>
                </a:solidFill>
              </a:rPr>
              <a:t>njani</a:t>
            </a:r>
            <a:r>
              <a:rPr lang="en-US" altLang="en-US" sz="2200" dirty="0">
                <a:solidFill>
                  <a:prstClr val="black"/>
                </a:solidFill>
              </a:rPr>
              <a:t> </a:t>
            </a:r>
            <a:r>
              <a:rPr lang="en-US" altLang="en-US" sz="2200" dirty="0" err="1">
                <a:solidFill>
                  <a:prstClr val="black"/>
                </a:solidFill>
              </a:rPr>
              <a:t>iimbono</a:t>
            </a:r>
            <a:r>
              <a:rPr lang="en-US" altLang="en-US" sz="2200" dirty="0">
                <a:solidFill>
                  <a:prstClr val="black"/>
                </a:solidFill>
              </a:rPr>
              <a:t> </a:t>
            </a:r>
            <a:r>
              <a:rPr lang="en-US" altLang="en-US" sz="2200" dirty="0" err="1">
                <a:solidFill>
                  <a:prstClr val="black"/>
                </a:solidFill>
              </a:rPr>
              <a:t>zeelwimi</a:t>
            </a:r>
            <a:r>
              <a:rPr lang="en-US" altLang="en-US" sz="2200" dirty="0">
                <a:solidFill>
                  <a:prstClr val="black"/>
                </a:solidFill>
              </a:rPr>
              <a:t> </a:t>
            </a:r>
            <a:r>
              <a:rPr lang="en-US" altLang="en-US" sz="2200" dirty="0" err="1">
                <a:solidFill>
                  <a:prstClr val="black"/>
                </a:solidFill>
              </a:rPr>
              <a:t>kunye</a:t>
            </a:r>
            <a:r>
              <a:rPr lang="en-US" altLang="en-US" sz="2200" dirty="0">
                <a:solidFill>
                  <a:prstClr val="black"/>
                </a:solidFill>
              </a:rPr>
              <a:t> </a:t>
            </a:r>
            <a:r>
              <a:rPr lang="en-US" altLang="en-US" sz="2200" dirty="0" err="1">
                <a:solidFill>
                  <a:prstClr val="black"/>
                </a:solidFill>
              </a:rPr>
              <a:t>nokusetyenziswa</a:t>
            </a:r>
            <a:r>
              <a:rPr lang="en-US" altLang="en-US" sz="2200" dirty="0">
                <a:solidFill>
                  <a:prstClr val="black"/>
                </a:solidFill>
              </a:rPr>
              <a:t> </a:t>
            </a:r>
            <a:r>
              <a:rPr lang="en-US" altLang="en-US" sz="2200" dirty="0" err="1">
                <a:solidFill>
                  <a:prstClr val="black"/>
                </a:solidFill>
              </a:rPr>
              <a:t>kweelwimi</a:t>
            </a:r>
            <a:r>
              <a:rPr lang="en-US" altLang="en-US" sz="2200" dirty="0">
                <a:solidFill>
                  <a:prstClr val="black"/>
                </a:solidFill>
              </a:rPr>
              <a:t> </a:t>
            </a:r>
            <a:r>
              <a:rPr lang="en-US" altLang="en-US" sz="2200" dirty="0" err="1">
                <a:solidFill>
                  <a:prstClr val="black"/>
                </a:solidFill>
              </a:rPr>
              <a:t>ezininzi</a:t>
            </a:r>
            <a:r>
              <a:rPr lang="en-US" altLang="en-US" sz="2200" dirty="0">
                <a:solidFill>
                  <a:prstClr val="black"/>
                </a:solidFill>
              </a:rPr>
              <a:t>. </a:t>
            </a:r>
          </a:p>
          <a:p>
            <a:pPr marL="396875" indent="0">
              <a:spcBef>
                <a:spcPts val="0"/>
              </a:spcBef>
              <a:buNone/>
              <a:defRPr/>
            </a:pPr>
            <a:endParaRPr lang="en-US" altLang="en-US" sz="2200" dirty="0">
              <a:solidFill>
                <a:prstClr val="black"/>
              </a:solidFill>
            </a:endParaRPr>
          </a:p>
          <a:p>
            <a:pPr marL="396875" indent="0">
              <a:spcBef>
                <a:spcPts val="0"/>
              </a:spcBef>
              <a:buNone/>
              <a:defRPr/>
            </a:pPr>
            <a:r>
              <a:rPr lang="en-US" altLang="en-US" sz="2200" dirty="0">
                <a:solidFill>
                  <a:prstClr val="black"/>
                </a:solidFill>
              </a:rPr>
              <a:t> </a:t>
            </a:r>
            <a:r>
              <a:rPr lang="en-US" altLang="en-US" sz="2200" dirty="0" err="1">
                <a:solidFill>
                  <a:prstClr val="black"/>
                </a:solidFill>
              </a:rPr>
              <a:t>ngemimiselo</a:t>
            </a:r>
            <a:r>
              <a:rPr lang="en-US" altLang="en-US" sz="2200" dirty="0">
                <a:solidFill>
                  <a:prstClr val="black"/>
                </a:solidFill>
              </a:rPr>
              <a:t> </a:t>
            </a:r>
            <a:r>
              <a:rPr lang="en-US" altLang="en-US" sz="2200" dirty="0" err="1">
                <a:solidFill>
                  <a:prstClr val="black"/>
                </a:solidFill>
              </a:rPr>
              <a:t>yokuba</a:t>
            </a:r>
            <a:r>
              <a:rPr lang="en-US" altLang="en-US" sz="2200" dirty="0">
                <a:solidFill>
                  <a:prstClr val="black"/>
                </a:solidFill>
              </a:rPr>
              <a:t>:</a:t>
            </a:r>
          </a:p>
          <a:p>
            <a:pPr marL="396875" indent="0">
              <a:spcBef>
                <a:spcPts val="0"/>
              </a:spcBef>
              <a:buNone/>
              <a:defRPr/>
            </a:pPr>
            <a:endParaRPr lang="en-US" altLang="en-US" sz="800" dirty="0">
              <a:solidFill>
                <a:prstClr val="black"/>
              </a:solidFill>
            </a:endParaRPr>
          </a:p>
          <a:p>
            <a:pPr marL="1139825"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000" dirty="0" err="1">
                <a:solidFill>
                  <a:prstClr val="black"/>
                </a:solidFill>
              </a:rPr>
              <a:t>Uhlobo</a:t>
            </a:r>
            <a:r>
              <a:rPr lang="en-US" altLang="en-US" sz="2000" dirty="0">
                <a:solidFill>
                  <a:prstClr val="black"/>
                </a:solidFill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</a:rPr>
              <a:t>abantu</a:t>
            </a:r>
            <a:r>
              <a:rPr lang="en-US" altLang="en-US" sz="2000" dirty="0">
                <a:solidFill>
                  <a:prstClr val="black"/>
                </a:solidFill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</a:rPr>
              <a:t>abasebenzisa</a:t>
            </a:r>
            <a:r>
              <a:rPr lang="en-US" altLang="en-US" sz="2000" dirty="0">
                <a:solidFill>
                  <a:prstClr val="black"/>
                </a:solidFill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</a:rPr>
              <a:t>ngalo</a:t>
            </a:r>
            <a:r>
              <a:rPr lang="en-US" altLang="en-US" sz="2000" dirty="0">
                <a:solidFill>
                  <a:prstClr val="black"/>
                </a:solidFill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</a:rPr>
              <a:t>ulwimi</a:t>
            </a:r>
            <a:r>
              <a:rPr lang="en-US" altLang="en-US" sz="2000" dirty="0">
                <a:solidFill>
                  <a:prstClr val="black"/>
                </a:solidFill>
              </a:rPr>
              <a:t> </a:t>
            </a:r>
          </a:p>
          <a:p>
            <a:pPr marL="1139825"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000" dirty="0" err="1">
                <a:solidFill>
                  <a:prstClr val="black"/>
                </a:solidFill>
              </a:rPr>
              <a:t>Uhlobo</a:t>
            </a:r>
            <a:r>
              <a:rPr lang="en-US" altLang="en-US" sz="2000" dirty="0">
                <a:solidFill>
                  <a:prstClr val="black"/>
                </a:solidFill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</a:rPr>
              <a:t>ulwimi</a:t>
            </a:r>
            <a:r>
              <a:rPr lang="en-US" altLang="en-US" sz="2000" dirty="0">
                <a:solidFill>
                  <a:prstClr val="black"/>
                </a:solidFill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</a:rPr>
              <a:t>lufundwa</a:t>
            </a:r>
            <a:r>
              <a:rPr lang="en-US" altLang="en-US" sz="2000" dirty="0">
                <a:solidFill>
                  <a:prstClr val="black"/>
                </a:solidFill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</a:rPr>
              <a:t>ngalo</a:t>
            </a:r>
            <a:r>
              <a:rPr lang="en-US" altLang="en-US" sz="2000" dirty="0">
                <a:solidFill>
                  <a:prstClr val="black"/>
                </a:solidFill>
              </a:rPr>
              <a:t> </a:t>
            </a:r>
          </a:p>
          <a:p>
            <a:pPr marL="1139825"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000" dirty="0" err="1">
                <a:solidFill>
                  <a:prstClr val="black"/>
                </a:solidFill>
              </a:rPr>
              <a:t>Uhlobo</a:t>
            </a:r>
            <a:r>
              <a:rPr lang="en-US" altLang="en-US" sz="2000" dirty="0">
                <a:solidFill>
                  <a:prstClr val="black"/>
                </a:solidFill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</a:rPr>
              <a:t>olu</a:t>
            </a:r>
            <a:r>
              <a:rPr lang="en-US" altLang="en-US" sz="2000" dirty="0">
                <a:solidFill>
                  <a:prstClr val="black"/>
                </a:solidFill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</a:rPr>
              <a:t>uluntu</a:t>
            </a:r>
            <a:r>
              <a:rPr lang="en-US" altLang="en-US" sz="2000" dirty="0">
                <a:solidFill>
                  <a:prstClr val="black"/>
                </a:solidFill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</a:rPr>
              <a:t>lulungelelaniswe</a:t>
            </a:r>
            <a:r>
              <a:rPr lang="en-US" altLang="en-US" sz="2000" dirty="0">
                <a:solidFill>
                  <a:prstClr val="black"/>
                </a:solidFill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</a:rPr>
              <a:t>ngalo</a:t>
            </a:r>
            <a:r>
              <a:rPr lang="en-US" altLang="en-US" sz="2000" dirty="0">
                <a:solidFill>
                  <a:prstClr val="black"/>
                </a:solidFill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</a:rPr>
              <a:t>malunga</a:t>
            </a:r>
            <a:r>
              <a:rPr lang="en-US" altLang="en-US" sz="2000" dirty="0">
                <a:solidFill>
                  <a:prstClr val="black"/>
                </a:solidFill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</a:rPr>
              <a:t>neelwimi</a:t>
            </a:r>
            <a:r>
              <a:rPr lang="en-US" altLang="en-US" sz="2000" dirty="0">
                <a:solidFill>
                  <a:prstClr val="black"/>
                </a:solidFill>
              </a:rPr>
              <a:t> </a:t>
            </a:r>
          </a:p>
          <a:p>
            <a:pPr marL="1139825"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000" dirty="0" err="1">
                <a:solidFill>
                  <a:prstClr val="black"/>
                </a:solidFill>
              </a:rPr>
              <a:t>iinkolelo</a:t>
            </a:r>
            <a:r>
              <a:rPr lang="en-US" altLang="en-US" sz="2000" dirty="0">
                <a:solidFill>
                  <a:prstClr val="black"/>
                </a:solidFill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</a:rPr>
              <a:t>zolwimi</a:t>
            </a:r>
            <a:r>
              <a:rPr lang="en-US" altLang="en-US" sz="2000" dirty="0">
                <a:solidFill>
                  <a:prstClr val="black"/>
                </a:solidFill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</a:rPr>
              <a:t>eluntwini</a:t>
            </a:r>
            <a:r>
              <a:rPr lang="en-US" altLang="en-US" sz="2000" dirty="0">
                <a:solidFill>
                  <a:prstClr val="black"/>
                </a:solidFill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</a:rPr>
              <a:t>okanye</a:t>
            </a:r>
            <a:r>
              <a:rPr lang="en-US" altLang="en-US" sz="2000" dirty="0">
                <a:solidFill>
                  <a:prstClr val="black"/>
                </a:solidFill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</a:rPr>
              <a:t>izimo</a:t>
            </a:r>
            <a:r>
              <a:rPr lang="en-US" altLang="en-US" sz="2000" dirty="0">
                <a:solidFill>
                  <a:prstClr val="black"/>
                </a:solidFill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</a:rPr>
              <a:t>zengqondo</a:t>
            </a:r>
            <a:r>
              <a:rPr lang="en-US" altLang="en-US" sz="2000" dirty="0">
                <a:solidFill>
                  <a:prstClr val="black"/>
                </a:solidFill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</a:rPr>
              <a:t>malunga</a:t>
            </a:r>
            <a:r>
              <a:rPr lang="en-US" altLang="en-US" sz="2000" dirty="0">
                <a:solidFill>
                  <a:prstClr val="black"/>
                </a:solidFill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</a:rPr>
              <a:t>neelwimi</a:t>
            </a:r>
            <a:endParaRPr lang="en-US" altLang="en-US" sz="2000" dirty="0">
              <a:solidFill>
                <a:prstClr val="black"/>
              </a:solidFill>
            </a:endParaRPr>
          </a:p>
          <a:p>
            <a:pPr marL="457200" lvl="1" indent="0" eaLnBrk="1" hangingPunct="1">
              <a:buNone/>
              <a:defRPr/>
            </a:pPr>
            <a:endParaRPr lang="en-ZA" altLang="en-US" sz="600" dirty="0"/>
          </a:p>
          <a:p>
            <a:pPr lvl="1" eaLnBrk="1" hangingPunct="1">
              <a:defRPr/>
            </a:pPr>
            <a:endParaRPr lang="en-ZA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>
            <a:extLst>
              <a:ext uri="{FF2B5EF4-FFF2-40B4-BE49-F238E27FC236}">
                <a16:creationId xmlns:a16="http://schemas.microsoft.com/office/drawing/2014/main" id="{F7F7C45A-7DFE-4805-8DF2-A20FC331B4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88912"/>
            <a:ext cx="8355724" cy="2106815"/>
          </a:xfrm>
        </p:spPr>
        <p:txBody>
          <a:bodyPr>
            <a:normAutofit/>
          </a:bodyPr>
          <a:lstStyle/>
          <a:p>
            <a:r>
              <a:rPr lang="en-ZA" altLang="en-US" b="1" dirty="0" err="1">
                <a:solidFill>
                  <a:srgbClr val="0000CC"/>
                </a:solidFill>
              </a:rPr>
              <a:t>Isifundo</a:t>
            </a:r>
            <a:r>
              <a:rPr lang="en-ZA" altLang="en-US" b="1" dirty="0">
                <a:solidFill>
                  <a:srgbClr val="0000CC"/>
                </a:solidFill>
              </a:rPr>
              <a:t> 4: </a:t>
            </a:r>
            <a:r>
              <a:rPr lang="en-ZA" altLang="en-US" sz="2800" b="1" dirty="0" err="1"/>
              <a:t>imiba</a:t>
            </a:r>
            <a:r>
              <a:rPr lang="en-ZA" altLang="en-US" sz="2800" b="1" dirty="0"/>
              <a:t> </a:t>
            </a:r>
            <a:r>
              <a:rPr lang="en-ZA" altLang="en-US" sz="2800" b="1" dirty="0" err="1"/>
              <a:t>enxulumene</a:t>
            </a:r>
            <a:r>
              <a:rPr lang="en-ZA" altLang="en-US" sz="2800" b="1" dirty="0"/>
              <a:t> </a:t>
            </a:r>
            <a:r>
              <a:rPr lang="en-ZA" altLang="en-US" sz="2800" b="1" dirty="0" err="1"/>
              <a:t>nehlabthi</a:t>
            </a:r>
            <a:r>
              <a:rPr lang="en-ZA" altLang="en-US" sz="2800" b="1" dirty="0"/>
              <a:t> </a:t>
            </a:r>
            <a:r>
              <a:rPr lang="en-ZA" altLang="en-US" sz="2800" b="1" dirty="0" err="1"/>
              <a:t>jikelele</a:t>
            </a:r>
            <a:r>
              <a:rPr lang="en-ZA" altLang="en-US" sz="2800" b="1" dirty="0"/>
              <a:t> </a:t>
            </a:r>
            <a:r>
              <a:rPr lang="en-ZA" altLang="en-US" sz="2800" b="1" dirty="0" err="1"/>
              <a:t>enento</a:t>
            </a:r>
            <a:r>
              <a:rPr lang="en-ZA" altLang="en-US" sz="2800" b="1" dirty="0"/>
              <a:t> </a:t>
            </a:r>
            <a:r>
              <a:rPr lang="en-ZA" altLang="en-US" sz="2800" b="1" dirty="0" err="1"/>
              <a:t>yokwenza</a:t>
            </a:r>
            <a:r>
              <a:rPr lang="en-ZA" altLang="en-US" sz="2800" b="1" dirty="0"/>
              <a:t> </a:t>
            </a:r>
            <a:r>
              <a:rPr lang="en-ZA" altLang="en-US" sz="2800" b="1" dirty="0" err="1"/>
              <a:t>ekusetyenzisweni</a:t>
            </a:r>
            <a:r>
              <a:rPr lang="en-ZA" altLang="en-US" sz="2800" b="1" dirty="0"/>
              <a:t> </a:t>
            </a:r>
            <a:r>
              <a:rPr lang="en-ZA" altLang="en-US" sz="2800" b="1" dirty="0" err="1"/>
              <a:t>kweelimi</a:t>
            </a:r>
            <a:r>
              <a:rPr lang="en-ZA" altLang="en-US" sz="2800" b="1" dirty="0"/>
              <a:t> </a:t>
            </a:r>
            <a:r>
              <a:rPr lang="en-ZA" altLang="en-US" sz="2800" b="1" dirty="0" err="1"/>
              <a:t>ezininzi</a:t>
            </a:r>
            <a:endParaRPr lang="en-ZA" altLang="en-US" sz="3200" b="1" dirty="0"/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69F3B1AF-296D-46D5-87BC-75785CFCF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1576" y="817123"/>
            <a:ext cx="8284722" cy="521764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endParaRPr lang="en-ZA" altLang="en-US" sz="200" dirty="0"/>
          </a:p>
          <a:p>
            <a:pPr eaLnBrk="1" hangingPunct="1">
              <a:defRPr/>
            </a:pPr>
            <a:endParaRPr lang="en-ZA" altLang="en-US" sz="200" dirty="0"/>
          </a:p>
          <a:p>
            <a:pPr marL="0" indent="0" eaLnBrk="1" hangingPunct="1">
              <a:buNone/>
              <a:defRPr/>
            </a:pPr>
            <a:endParaRPr lang="en-ZA" altLang="en-US" sz="3000" dirty="0"/>
          </a:p>
          <a:p>
            <a:pPr marL="0" indent="0" eaLnBrk="1" hangingPunct="1">
              <a:buNone/>
              <a:defRPr/>
            </a:pPr>
            <a:endParaRPr lang="en-ZA" altLang="en-US" sz="3000" dirty="0"/>
          </a:p>
          <a:p>
            <a:pPr marL="0" indent="0" eaLnBrk="1" hangingPunct="1">
              <a:buNone/>
              <a:defRPr/>
            </a:pPr>
            <a:r>
              <a:rPr lang="en-ZA" altLang="en-US" sz="3000" dirty="0" err="1"/>
              <a:t>Esi</a:t>
            </a:r>
            <a:r>
              <a:rPr lang="en-ZA" altLang="en-US" sz="3000" dirty="0"/>
              <a:t> Sifundo </a:t>
            </a:r>
            <a:r>
              <a:rPr lang="en-ZA" altLang="en-US" sz="3000" dirty="0" err="1"/>
              <a:t>sigxile</a:t>
            </a:r>
            <a:r>
              <a:rPr lang="en-ZA" altLang="en-US" sz="3000" dirty="0"/>
              <a:t> </a:t>
            </a:r>
            <a:r>
              <a:rPr lang="en-ZA" altLang="en-US" sz="3000" dirty="0" err="1"/>
              <a:t>kwi</a:t>
            </a:r>
            <a:r>
              <a:rPr lang="en-ZA" altLang="en-US" sz="3000" dirty="0"/>
              <a:t>:</a:t>
            </a:r>
          </a:p>
          <a:p>
            <a:pPr marL="0" indent="0">
              <a:buNone/>
              <a:defRPr/>
            </a:pPr>
            <a:endParaRPr lang="en-ZA" altLang="en-US" sz="800" dirty="0"/>
          </a:p>
          <a:p>
            <a:pPr lvl="1">
              <a:buFontTx/>
              <a:buChar char="-"/>
              <a:defRPr/>
            </a:pPr>
            <a:r>
              <a:rPr lang="en-ZA" altLang="en-US" sz="2400" dirty="0" err="1">
                <a:solidFill>
                  <a:srgbClr val="FF0000"/>
                </a:solidFill>
              </a:rPr>
              <a:t>zinto</a:t>
            </a:r>
            <a:r>
              <a:rPr lang="en-ZA" altLang="en-US" sz="2400" dirty="0">
                <a:solidFill>
                  <a:srgbClr val="FF0000"/>
                </a:solidFill>
              </a:rPr>
              <a:t> ezine </a:t>
            </a:r>
            <a:r>
              <a:rPr lang="en-ZA" altLang="en-US" sz="2400" dirty="0" err="1"/>
              <a:t>ezinxulumene</a:t>
            </a:r>
            <a:r>
              <a:rPr lang="en-ZA" altLang="en-US" sz="2400" dirty="0"/>
              <a:t> </a:t>
            </a:r>
            <a:r>
              <a:rPr lang="en-ZA" altLang="en-US" sz="2400" dirty="0" err="1"/>
              <a:t>neglobalization</a:t>
            </a:r>
            <a:r>
              <a:rPr lang="en-ZA" altLang="en-US" sz="2400" dirty="0"/>
              <a:t> </a:t>
            </a:r>
            <a:r>
              <a:rPr lang="en-ZA" altLang="en-US" sz="2400" dirty="0" err="1"/>
              <a:t>okuthe</a:t>
            </a:r>
            <a:r>
              <a:rPr lang="en-ZA" altLang="en-US" sz="2400" dirty="0"/>
              <a:t> </a:t>
            </a:r>
            <a:r>
              <a:rPr lang="en-ZA" altLang="en-US" sz="2400" dirty="0" err="1"/>
              <a:t>kwadala</a:t>
            </a:r>
            <a:r>
              <a:rPr lang="en-ZA" altLang="en-US" sz="2400" dirty="0"/>
              <a:t> (</a:t>
            </a:r>
            <a:r>
              <a:rPr lang="en-ZA" altLang="en-US" sz="2400" dirty="0" err="1"/>
              <a:t>Ukwanda</a:t>
            </a:r>
            <a:r>
              <a:rPr lang="en-ZA" altLang="en-US" sz="2400" dirty="0"/>
              <a:t>, </a:t>
            </a:r>
            <a:r>
              <a:rPr lang="en-ZA" altLang="en-US" sz="2400" dirty="0" err="1"/>
              <a:t>igalelo</a:t>
            </a:r>
            <a:r>
              <a:rPr lang="en-ZA" altLang="en-US" sz="2400" dirty="0"/>
              <a:t> </a:t>
            </a:r>
            <a:r>
              <a:rPr lang="en-ZA" altLang="en-US" sz="2400" dirty="0" err="1"/>
              <a:t>ku</a:t>
            </a:r>
            <a:r>
              <a:rPr lang="en-ZA" altLang="en-US" sz="2400" dirty="0"/>
              <a:t>..) </a:t>
            </a:r>
            <a:r>
              <a:rPr lang="en-ZA" altLang="en-US" sz="2400" dirty="0" err="1"/>
              <a:t>ukusentyenziswa</a:t>
            </a:r>
            <a:r>
              <a:rPr lang="en-ZA" altLang="en-US" sz="2400" dirty="0"/>
              <a:t> </a:t>
            </a:r>
            <a:r>
              <a:rPr lang="en-ZA" altLang="en-US" sz="2400" dirty="0" err="1"/>
              <a:t>kweelwimi</a:t>
            </a:r>
            <a:r>
              <a:rPr lang="en-ZA" altLang="en-US" sz="2400" dirty="0"/>
              <a:t> </a:t>
            </a:r>
            <a:r>
              <a:rPr lang="en-ZA" altLang="en-US" sz="2400" dirty="0" err="1"/>
              <a:t>ezininzi</a:t>
            </a:r>
            <a:r>
              <a:rPr lang="en-ZA" altLang="en-US" sz="2400" dirty="0"/>
              <a:t> </a:t>
            </a:r>
            <a:r>
              <a:rPr lang="en-ZA" altLang="en-US" sz="2400" dirty="0" err="1"/>
              <a:t>kuluntu</a:t>
            </a:r>
            <a:r>
              <a:rPr lang="en-ZA" altLang="en-US" sz="2400" dirty="0"/>
              <a:t> </a:t>
            </a:r>
            <a:r>
              <a:rPr lang="en-ZA" altLang="en-US" sz="2400" dirty="0" err="1"/>
              <a:t>nasebantwini</a:t>
            </a:r>
            <a:r>
              <a:rPr lang="en-ZA" altLang="en-US" sz="2400" dirty="0"/>
              <a:t>. </a:t>
            </a:r>
            <a:r>
              <a:rPr lang="en-ZA" dirty="0"/>
              <a:t> </a:t>
            </a:r>
            <a:endParaRPr lang="en-ZA" sz="1400" dirty="0"/>
          </a:p>
          <a:p>
            <a:pPr lvl="1">
              <a:buFontTx/>
              <a:buChar char="-"/>
              <a:defRPr/>
            </a:pPr>
            <a:endParaRPr lang="en-ZA" altLang="en-US" sz="2400" dirty="0"/>
          </a:p>
          <a:p>
            <a:pPr marL="1773555">
              <a:buFont typeface="Courier New" panose="02070309020205020404" pitchFamily="49" charset="0"/>
              <a:buChar char="o"/>
              <a:defRPr/>
            </a:pPr>
            <a:r>
              <a:rPr lang="en-US" sz="2400" dirty="0" err="1"/>
              <a:t>ulwazi</a:t>
            </a:r>
            <a:r>
              <a:rPr lang="en-US" sz="2400" dirty="0"/>
              <a:t> </a:t>
            </a:r>
            <a:r>
              <a:rPr lang="en-US" sz="2400" dirty="0" err="1"/>
              <a:t>kunye</a:t>
            </a:r>
            <a:r>
              <a:rPr lang="en-US" sz="2400" dirty="0"/>
              <a:t> </a:t>
            </a:r>
            <a:r>
              <a:rPr lang="en-US" sz="2400" dirty="0" err="1"/>
              <a:t>nobuchwephesha</a:t>
            </a:r>
            <a:r>
              <a:rPr lang="en-US" sz="2400" dirty="0"/>
              <a:t> </a:t>
            </a:r>
            <a:r>
              <a:rPr lang="en-US" sz="2400" dirty="0" err="1"/>
              <a:t>bonxibelelwano</a:t>
            </a:r>
            <a:r>
              <a:rPr lang="en-US" sz="2400" dirty="0"/>
              <a:t> (ICTs)</a:t>
            </a:r>
          </a:p>
          <a:p>
            <a:pPr marL="1773555">
              <a:buFont typeface="Courier New" panose="02070309020205020404" pitchFamily="49" charset="0"/>
              <a:buChar char="o"/>
              <a:defRPr/>
            </a:pPr>
            <a:r>
              <a:rPr lang="en-US" sz="2400" dirty="0"/>
              <a:t> </a:t>
            </a:r>
            <a:r>
              <a:rPr lang="en-US" sz="2400" dirty="0" err="1"/>
              <a:t>amalungiselelo</a:t>
            </a:r>
            <a:r>
              <a:rPr lang="en-US" sz="2400" dirty="0"/>
              <a:t> </a:t>
            </a:r>
            <a:r>
              <a:rPr lang="en-US" sz="2400" dirty="0" err="1"/>
              <a:t>amatsha</a:t>
            </a:r>
            <a:r>
              <a:rPr lang="en-US" sz="2400" dirty="0"/>
              <a:t> </a:t>
            </a:r>
            <a:r>
              <a:rPr lang="en-US" sz="2400" dirty="0" err="1"/>
              <a:t>kwindawo</a:t>
            </a:r>
            <a:r>
              <a:rPr lang="en-US" sz="2400" dirty="0"/>
              <a:t> </a:t>
            </a:r>
            <a:r>
              <a:rPr lang="en-US" sz="2400" dirty="0" err="1"/>
              <a:t>yokusebenza</a:t>
            </a:r>
            <a:endParaRPr lang="en-US" sz="2400" dirty="0"/>
          </a:p>
          <a:p>
            <a:pPr marL="1773555">
              <a:buFont typeface="Courier New" panose="02070309020205020404" pitchFamily="49" charset="0"/>
              <a:buChar char="o"/>
              <a:defRPr/>
            </a:pPr>
            <a:r>
              <a:rPr lang="en-US" sz="2400" dirty="0"/>
              <a:t> </a:t>
            </a:r>
            <a:r>
              <a:rPr lang="en-US" sz="2400" dirty="0" err="1"/>
              <a:t>ukufuduka</a:t>
            </a:r>
            <a:r>
              <a:rPr lang="en-US" sz="2400" dirty="0"/>
              <a:t> </a:t>
            </a:r>
          </a:p>
          <a:p>
            <a:pPr marL="1773555">
              <a:buFont typeface="Courier New" panose="02070309020205020404" pitchFamily="49" charset="0"/>
              <a:buChar char="o"/>
              <a:defRPr/>
            </a:pPr>
            <a:r>
              <a:rPr lang="en-US" sz="2400" dirty="0"/>
              <a:t> </a:t>
            </a:r>
            <a:r>
              <a:rPr lang="en-US" sz="2400" dirty="0" err="1"/>
              <a:t>amalungiselelo</a:t>
            </a:r>
            <a:r>
              <a:rPr lang="en-US" sz="2400" dirty="0"/>
              <a:t> </a:t>
            </a:r>
            <a:r>
              <a:rPr lang="en-US" sz="2400" dirty="0" err="1"/>
              <a:t>amatsha</a:t>
            </a:r>
            <a:r>
              <a:rPr lang="en-US" sz="2400" dirty="0"/>
              <a:t> </a:t>
            </a:r>
            <a:r>
              <a:rPr lang="en-US" sz="2400" dirty="0" err="1"/>
              <a:t>entlalo</a:t>
            </a:r>
            <a:r>
              <a:rPr lang="en-US" sz="2400" dirty="0"/>
              <a:t> </a:t>
            </a:r>
            <a:r>
              <a:rPr lang="en-US" sz="2400" dirty="0" err="1"/>
              <a:t>nezopolitiko</a:t>
            </a:r>
            <a:endParaRPr lang="en-US" sz="2400" dirty="0"/>
          </a:p>
          <a:p>
            <a:pPr marL="457200" lvl="1" indent="0">
              <a:buNone/>
              <a:defRPr/>
            </a:pPr>
            <a:endParaRPr lang="en-ZA" altLang="en-US" dirty="0"/>
          </a:p>
          <a:p>
            <a:pPr lvl="1" eaLnBrk="1" hangingPunct="1">
              <a:defRPr/>
            </a:pPr>
            <a:endParaRPr lang="en-ZA" altLang="en-US" sz="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>
            <a:extLst>
              <a:ext uri="{FF2B5EF4-FFF2-40B4-BE49-F238E27FC236}">
                <a16:creationId xmlns:a16="http://schemas.microsoft.com/office/drawing/2014/main" id="{BB7124E2-9892-414B-84DE-2A268C57E7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5188" y="260350"/>
            <a:ext cx="8229600" cy="6477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ZA" altLang="en-US" b="1" dirty="0" err="1">
                <a:solidFill>
                  <a:srgbClr val="0000CC"/>
                </a:solidFill>
              </a:rPr>
              <a:t>Isifundo</a:t>
            </a:r>
            <a:r>
              <a:rPr lang="en-ZA" altLang="en-US" b="1" dirty="0">
                <a:solidFill>
                  <a:srgbClr val="0000CC"/>
                </a:solidFill>
              </a:rPr>
              <a:t> 5:iindidi </a:t>
            </a:r>
            <a:r>
              <a:rPr lang="en-ZA" altLang="en-US" b="1" dirty="0" err="1">
                <a:solidFill>
                  <a:srgbClr val="0000CC"/>
                </a:solidFill>
              </a:rPr>
              <a:t>zokusetyenziswa</a:t>
            </a:r>
            <a:r>
              <a:rPr lang="en-ZA" altLang="en-US" b="1" dirty="0">
                <a:solidFill>
                  <a:srgbClr val="0000CC"/>
                </a:solidFill>
              </a:rPr>
              <a:t> </a:t>
            </a:r>
            <a:r>
              <a:rPr lang="en-ZA" altLang="en-US" b="1" dirty="0" err="1">
                <a:solidFill>
                  <a:srgbClr val="0000CC"/>
                </a:solidFill>
              </a:rPr>
              <a:t>kwelimi</a:t>
            </a:r>
            <a:r>
              <a:rPr lang="en-ZA" altLang="en-US" b="1" dirty="0">
                <a:solidFill>
                  <a:srgbClr val="0000CC"/>
                </a:solidFill>
              </a:rPr>
              <a:t> </a:t>
            </a:r>
            <a:r>
              <a:rPr lang="en-ZA" altLang="en-US" b="1" dirty="0" err="1">
                <a:solidFill>
                  <a:srgbClr val="0000CC"/>
                </a:solidFill>
              </a:rPr>
              <a:t>ezininzi</a:t>
            </a:r>
            <a:endParaRPr lang="en-ZA" alt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5EEFA-8384-41B6-990A-2B1D53C33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2313" y="1052514"/>
            <a:ext cx="8229600" cy="5545137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endParaRPr lang="en-ZA" altLang="en-US" sz="3000" dirty="0"/>
          </a:p>
          <a:p>
            <a:pPr eaLnBrk="1" hangingPunct="1"/>
            <a:r>
              <a:rPr lang="en-ZA" altLang="en-US" sz="2800" dirty="0" err="1"/>
              <a:t>Esi</a:t>
            </a:r>
            <a:r>
              <a:rPr lang="en-ZA" altLang="en-US" sz="2800" dirty="0"/>
              <a:t> Sifundo </a:t>
            </a:r>
            <a:r>
              <a:rPr lang="en-ZA" altLang="en-US" sz="2800" dirty="0" err="1"/>
              <a:t>sazisa</a:t>
            </a:r>
            <a:r>
              <a:rPr lang="en-ZA" altLang="en-US" sz="2800" dirty="0"/>
              <a:t> </a:t>
            </a:r>
            <a:r>
              <a:rPr lang="en-ZA" altLang="en-US" sz="2800" dirty="0" err="1"/>
              <a:t>ezi</a:t>
            </a:r>
            <a:r>
              <a:rPr lang="en-ZA" altLang="en-US" sz="2800" dirty="0"/>
              <a:t> </a:t>
            </a:r>
            <a:r>
              <a:rPr lang="en-ZA" altLang="en-US" sz="2800" dirty="0" err="1"/>
              <a:t>ndidi</a:t>
            </a:r>
            <a:r>
              <a:rPr lang="en-ZA" altLang="en-US" sz="2800" dirty="0"/>
              <a:t> </a:t>
            </a:r>
            <a:r>
              <a:rPr lang="en-ZA" altLang="en-US" sz="2800" dirty="0" err="1"/>
              <a:t>zilandelayo</a:t>
            </a:r>
            <a:r>
              <a:rPr lang="en-ZA" altLang="en-US" sz="2800" dirty="0"/>
              <a:t> </a:t>
            </a:r>
            <a:r>
              <a:rPr lang="en-ZA" altLang="en-US" sz="2800" dirty="0" err="1"/>
              <a:t>zokusetyenziswa</a:t>
            </a:r>
            <a:r>
              <a:rPr lang="en-ZA" altLang="en-US" sz="2800" dirty="0"/>
              <a:t> </a:t>
            </a:r>
            <a:r>
              <a:rPr lang="en-ZA" altLang="en-US" sz="2800" dirty="0" err="1"/>
              <a:t>kwelwimi</a:t>
            </a:r>
            <a:r>
              <a:rPr lang="en-ZA" altLang="en-US" sz="2800" dirty="0"/>
              <a:t> </a:t>
            </a:r>
            <a:r>
              <a:rPr lang="en-ZA" altLang="en-US" sz="2800" dirty="0" err="1"/>
              <a:t>ezininzi</a:t>
            </a:r>
            <a:r>
              <a:rPr lang="en-ZA" altLang="en-US" sz="2800" dirty="0"/>
              <a:t> </a:t>
            </a:r>
            <a:r>
              <a:rPr lang="en-ZA" altLang="en-US" sz="2800" dirty="0" err="1"/>
              <a:t>zoluntu</a:t>
            </a:r>
            <a:r>
              <a:rPr lang="en-ZA" altLang="en-US" sz="2800" dirty="0"/>
              <a:t>:</a:t>
            </a:r>
          </a:p>
          <a:p>
            <a:pPr eaLnBrk="1" hangingPunct="1"/>
            <a:endParaRPr lang="en-ZA" altLang="en-US" sz="2800" dirty="0"/>
          </a:p>
          <a:p>
            <a:pPr>
              <a:lnSpc>
                <a:spcPct val="150000"/>
              </a:lnSpc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ZA" altLang="en-US" sz="2400" dirty="0" err="1">
                <a:cs typeface="Calibri" panose="020F0502020204030204" pitchFamily="34" charset="0"/>
              </a:rPr>
              <a:t>iilwimi</a:t>
            </a:r>
            <a:r>
              <a:rPr lang="en-ZA" altLang="en-US" sz="2400" dirty="0">
                <a:cs typeface="Calibri" panose="020F0502020204030204" pitchFamily="34" charset="0"/>
              </a:rPr>
              <a:t> </a:t>
            </a:r>
            <a:r>
              <a:rPr lang="en-ZA" altLang="en-US" sz="2400" dirty="0" err="1">
                <a:cs typeface="Calibri" panose="020F0502020204030204" pitchFamily="34" charset="0"/>
              </a:rPr>
              <a:t>ezininzi</a:t>
            </a:r>
            <a:r>
              <a:rPr lang="en-ZA" altLang="en-US" sz="2400" dirty="0">
                <a:cs typeface="Calibri" panose="020F0502020204030204" pitchFamily="34" charset="0"/>
              </a:rPr>
              <a:t> </a:t>
            </a:r>
            <a:r>
              <a:rPr lang="en-ZA" altLang="en-US" sz="2400" dirty="0" err="1">
                <a:cs typeface="Calibri" panose="020F0502020204030204" pitchFamily="34" charset="0"/>
              </a:rPr>
              <a:t>ezithe</a:t>
            </a:r>
            <a:r>
              <a:rPr lang="en-ZA" altLang="en-US" sz="2400" dirty="0">
                <a:cs typeface="Calibri" panose="020F0502020204030204" pitchFamily="34" charset="0"/>
              </a:rPr>
              <a:t> </a:t>
            </a:r>
            <a:r>
              <a:rPr lang="en-ZA" altLang="en-US" sz="2400" dirty="0" err="1">
                <a:cs typeface="Calibri" panose="020F0502020204030204" pitchFamily="34" charset="0"/>
              </a:rPr>
              <a:t>tyaba</a:t>
            </a:r>
            <a:r>
              <a:rPr lang="en-ZA" altLang="en-US" sz="2400" dirty="0">
                <a:cs typeface="Calibri" panose="020F0502020204030204" pitchFamily="34" charset="0"/>
              </a:rPr>
              <a:t> </a:t>
            </a:r>
            <a:endParaRPr lang="en-US" altLang="zh-CN" sz="2400" dirty="0"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ZA" altLang="en-US" sz="2400" dirty="0" err="1">
                <a:cs typeface="Calibri" panose="020F0502020204030204" pitchFamily="34" charset="0"/>
              </a:rPr>
              <a:t>Iilwimi</a:t>
            </a:r>
            <a:r>
              <a:rPr lang="en-ZA" altLang="en-US" sz="2400" dirty="0">
                <a:cs typeface="Calibri" panose="020F0502020204030204" pitchFamily="34" charset="0"/>
              </a:rPr>
              <a:t> </a:t>
            </a:r>
            <a:r>
              <a:rPr lang="en-ZA" altLang="en-US" sz="2400" dirty="0" err="1">
                <a:cs typeface="Calibri" panose="020F0502020204030204" pitchFamily="34" charset="0"/>
              </a:rPr>
              <a:t>ezininzi</a:t>
            </a:r>
            <a:r>
              <a:rPr lang="en-ZA" altLang="en-US" sz="2400" dirty="0">
                <a:cs typeface="Calibri" panose="020F0502020204030204" pitchFamily="34" charset="0"/>
              </a:rPr>
              <a:t> </a:t>
            </a:r>
            <a:r>
              <a:rPr lang="en-ZA" altLang="en-US" sz="2400" dirty="0" err="1">
                <a:cs typeface="Calibri" panose="020F0502020204030204" pitchFamily="34" charset="0"/>
              </a:rPr>
              <a:t>ezithe</a:t>
            </a:r>
            <a:r>
              <a:rPr lang="en-ZA" altLang="en-US" sz="2400" dirty="0">
                <a:cs typeface="Calibri" panose="020F0502020204030204" pitchFamily="34" charset="0"/>
              </a:rPr>
              <a:t> </a:t>
            </a:r>
            <a:r>
              <a:rPr lang="en-ZA" altLang="en-US" sz="2400" dirty="0" err="1">
                <a:cs typeface="Calibri" panose="020F0502020204030204" pitchFamily="34" charset="0"/>
              </a:rPr>
              <a:t>nkqo</a:t>
            </a:r>
            <a:r>
              <a:rPr lang="en-ZA" altLang="en-US" sz="2400" dirty="0">
                <a:cs typeface="Calibri" panose="020F0502020204030204" pitchFamily="34" charset="0"/>
              </a:rPr>
              <a:t> </a:t>
            </a:r>
            <a:endParaRPr lang="en-US" altLang="zh-CN" sz="2000" dirty="0"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ZA" altLang="en-US" sz="2400" dirty="0" err="1">
                <a:cs typeface="Calibri" panose="020F0502020204030204" pitchFamily="34" charset="0"/>
              </a:rPr>
              <a:t>Uthethathethwano</a:t>
            </a:r>
            <a:r>
              <a:rPr lang="en-ZA" altLang="en-US" sz="2400" dirty="0">
                <a:cs typeface="Calibri" panose="020F0502020204030204" pitchFamily="34" charset="0"/>
              </a:rPr>
              <a:t> </a:t>
            </a:r>
            <a:r>
              <a:rPr lang="en-ZA" altLang="en-US" sz="2400" dirty="0" err="1">
                <a:cs typeface="Calibri" panose="020F0502020204030204" pitchFamily="34" charset="0"/>
              </a:rPr>
              <a:t>lokusetyenziswa</a:t>
            </a:r>
            <a:r>
              <a:rPr lang="en-ZA" altLang="en-US" sz="2400" dirty="0">
                <a:cs typeface="Calibri" panose="020F0502020204030204" pitchFamily="34" charset="0"/>
              </a:rPr>
              <a:t> </a:t>
            </a:r>
            <a:r>
              <a:rPr lang="en-ZA" altLang="en-US" sz="2400" dirty="0" err="1">
                <a:cs typeface="Calibri" panose="020F0502020204030204" pitchFamily="34" charset="0"/>
              </a:rPr>
              <a:t>kwelwimi</a:t>
            </a:r>
            <a:r>
              <a:rPr lang="en-ZA" altLang="en-US" sz="2400" dirty="0">
                <a:cs typeface="Calibri" panose="020F0502020204030204" pitchFamily="34" charset="0"/>
              </a:rPr>
              <a:t> </a:t>
            </a:r>
            <a:r>
              <a:rPr lang="en-ZA" altLang="en-US" sz="2400" dirty="0" err="1">
                <a:cs typeface="Calibri" panose="020F0502020204030204" pitchFamily="34" charset="0"/>
              </a:rPr>
              <a:t>ezininzi</a:t>
            </a:r>
            <a:r>
              <a:rPr lang="en-ZA" altLang="en-US" sz="2400" dirty="0">
                <a:cs typeface="Calibri" panose="020F0502020204030204" pitchFamily="34" charset="0"/>
              </a:rPr>
              <a:t> </a:t>
            </a:r>
            <a:endParaRPr lang="en-US" altLang="zh-CN" sz="2400" dirty="0"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ZA" altLang="en-US" sz="2400" dirty="0" err="1">
                <a:cs typeface="Calibri" panose="020F0502020204030204" pitchFamily="34" charset="0"/>
              </a:rPr>
              <a:t>Ukunyanzeliswa</a:t>
            </a:r>
            <a:r>
              <a:rPr lang="en-ZA" altLang="en-US" sz="2400" dirty="0">
                <a:cs typeface="Calibri" panose="020F0502020204030204" pitchFamily="34" charset="0"/>
              </a:rPr>
              <a:t> </a:t>
            </a:r>
            <a:r>
              <a:rPr lang="en-ZA" altLang="en-US" sz="2400" dirty="0" err="1">
                <a:cs typeface="Calibri" panose="020F0502020204030204" pitchFamily="34" charset="0"/>
              </a:rPr>
              <a:t>ekusebenziseni</a:t>
            </a:r>
            <a:r>
              <a:rPr lang="en-ZA" altLang="en-US" sz="2400" dirty="0">
                <a:cs typeface="Calibri" panose="020F0502020204030204" pitchFamily="34" charset="0"/>
              </a:rPr>
              <a:t> </a:t>
            </a:r>
            <a:r>
              <a:rPr lang="en-ZA" altLang="en-US" sz="2400" dirty="0" err="1">
                <a:cs typeface="Calibri" panose="020F0502020204030204" pitchFamily="34" charset="0"/>
              </a:rPr>
              <a:t>iilwimi</a:t>
            </a:r>
            <a:r>
              <a:rPr lang="en-ZA" altLang="en-US" sz="2400" dirty="0">
                <a:cs typeface="Calibri" panose="020F0502020204030204" pitchFamily="34" charset="0"/>
              </a:rPr>
              <a:t> </a:t>
            </a:r>
            <a:r>
              <a:rPr lang="en-ZA" altLang="en-US" sz="2400" dirty="0" err="1">
                <a:cs typeface="Calibri" panose="020F0502020204030204" pitchFamily="34" charset="0"/>
              </a:rPr>
              <a:t>ezininzi</a:t>
            </a:r>
            <a:r>
              <a:rPr lang="en-ZA" altLang="en-US" sz="2400" dirty="0">
                <a:cs typeface="Calibri" panose="020F0502020204030204" pitchFamily="34" charset="0"/>
              </a:rPr>
              <a:t>, </a:t>
            </a:r>
            <a:r>
              <a:rPr lang="en-ZA" altLang="en-US" sz="2400" dirty="0" err="1">
                <a:cs typeface="Calibri" panose="020F0502020204030204" pitchFamily="34" charset="0"/>
              </a:rPr>
              <a:t>kunye</a:t>
            </a:r>
            <a:endParaRPr lang="en-ZA" altLang="en-US" sz="2400" dirty="0"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ZA" altLang="en-US" sz="2400" dirty="0" err="1">
                <a:cs typeface="Calibri" panose="020F0502020204030204" pitchFamily="34" charset="0"/>
              </a:rPr>
              <a:t>Ilwimi</a:t>
            </a:r>
            <a:r>
              <a:rPr lang="en-ZA" altLang="en-US" sz="2400" dirty="0">
                <a:cs typeface="Calibri" panose="020F0502020204030204" pitchFamily="34" charset="0"/>
              </a:rPr>
              <a:t> </a:t>
            </a:r>
            <a:r>
              <a:rPr lang="en-ZA" altLang="en-US" sz="2400" dirty="0" err="1">
                <a:cs typeface="Calibri" panose="020F0502020204030204" pitchFamily="34" charset="0"/>
              </a:rPr>
              <a:t>ezininzi</a:t>
            </a:r>
            <a:r>
              <a:rPr lang="en-ZA" altLang="en-US" sz="2400" dirty="0">
                <a:cs typeface="Calibri" panose="020F0502020204030204" pitchFamily="34" charset="0"/>
              </a:rPr>
              <a:t> </a:t>
            </a:r>
            <a:r>
              <a:rPr lang="en-ZA" altLang="en-US" sz="2400" dirty="0" err="1">
                <a:cs typeface="Calibri" panose="020F0502020204030204" pitchFamily="34" charset="0"/>
              </a:rPr>
              <a:t>ezinqanyuliweyo</a:t>
            </a:r>
            <a:endParaRPr lang="en-US" altLang="zh-CN" sz="2000" dirty="0"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ZA" altLang="en-US" sz="2400" dirty="0"/>
          </a:p>
          <a:p>
            <a:pPr marL="457200" lvl="1" indent="0"/>
            <a:endParaRPr lang="en-ZA" altLang="en-US" dirty="0"/>
          </a:p>
          <a:p>
            <a:pPr lvl="2" eaLnBrk="1" hangingPunct="1"/>
            <a:endParaRPr lang="en-ZA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>
            <a:extLst>
              <a:ext uri="{FF2B5EF4-FFF2-40B4-BE49-F238E27FC236}">
                <a16:creationId xmlns:a16="http://schemas.microsoft.com/office/drawing/2014/main" id="{B3C39FBB-4BA1-4A64-83D6-094012A40E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199" y="260351"/>
            <a:ext cx="8787320" cy="1412806"/>
          </a:xfrm>
        </p:spPr>
        <p:txBody>
          <a:bodyPr>
            <a:normAutofit fontScale="90000"/>
          </a:bodyPr>
          <a:lstStyle/>
          <a:p>
            <a:pPr marL="2743200" indent="-2743200"/>
            <a:r>
              <a:rPr lang="en-ZA" altLang="en-US" sz="3200" b="1" dirty="0" err="1">
                <a:solidFill>
                  <a:srgbClr val="0000CC"/>
                </a:solidFill>
              </a:rPr>
              <a:t>Isifundo</a:t>
            </a:r>
            <a:r>
              <a:rPr lang="en-ZA" altLang="en-US" sz="3200" b="1" dirty="0">
                <a:solidFill>
                  <a:srgbClr val="0000CC"/>
                </a:solidFill>
              </a:rPr>
              <a:t> 6 (</a:t>
            </a:r>
            <a:r>
              <a:rPr lang="en-ZA" altLang="en-US" sz="3200" b="1" dirty="0" err="1">
                <a:solidFill>
                  <a:srgbClr val="0000CC"/>
                </a:solidFill>
              </a:rPr>
              <a:t>isahlulo</a:t>
            </a:r>
            <a:r>
              <a:rPr lang="en-ZA" altLang="en-US" sz="3200" b="1" dirty="0">
                <a:solidFill>
                  <a:srgbClr val="0000CC"/>
                </a:solidFill>
              </a:rPr>
              <a:t> </a:t>
            </a:r>
            <a:r>
              <a:rPr lang="en-ZA" altLang="en-US" sz="3200" b="1" dirty="0" err="1">
                <a:solidFill>
                  <a:srgbClr val="0000CC"/>
                </a:solidFill>
              </a:rPr>
              <a:t>sokuqala</a:t>
            </a:r>
            <a:r>
              <a:rPr lang="en-ZA" altLang="en-US" sz="3200" b="1" dirty="0">
                <a:solidFill>
                  <a:srgbClr val="0000CC"/>
                </a:solidFill>
              </a:rPr>
              <a:t>): </a:t>
            </a:r>
            <a:r>
              <a:rPr lang="en-ZA" altLang="en-US" sz="3200" b="1" dirty="0" err="1"/>
              <a:t>ilwimi</a:t>
            </a:r>
            <a:r>
              <a:rPr lang="en-ZA" altLang="en-US" sz="3200" b="1" dirty="0"/>
              <a:t> </a:t>
            </a:r>
            <a:r>
              <a:rPr lang="en-ZA" altLang="en-US" sz="3200" b="1" dirty="0" err="1"/>
              <a:t>ezininzi</a:t>
            </a:r>
            <a:r>
              <a:rPr lang="en-ZA" altLang="en-US" sz="3200" b="1" dirty="0"/>
              <a:t> </a:t>
            </a:r>
            <a:r>
              <a:rPr lang="en-ZA" altLang="en-US" sz="3200" b="1" dirty="0" err="1"/>
              <a:t>zosapho</a:t>
            </a:r>
            <a:r>
              <a:rPr lang="en-ZA" altLang="en-US" sz="3200" b="1" dirty="0"/>
              <a:t> </a:t>
            </a:r>
            <a:r>
              <a:rPr lang="en-ZA" altLang="en-US" sz="3200" b="1" dirty="0" err="1"/>
              <a:t>kunye</a:t>
            </a:r>
            <a:r>
              <a:rPr lang="en-ZA" altLang="en-US" sz="3200" b="1" dirty="0"/>
              <a:t> </a:t>
            </a:r>
            <a:r>
              <a:rPr lang="en-ZA" altLang="en-US" sz="3200" b="1" dirty="0" err="1"/>
              <a:t>nezomntu</a:t>
            </a:r>
            <a:r>
              <a:rPr lang="en-ZA" altLang="en-US" sz="3200" b="1" dirty="0"/>
              <a:t> </a:t>
            </a:r>
            <a:r>
              <a:rPr lang="en-ZA" altLang="en-US" sz="3200" b="1" dirty="0" err="1"/>
              <a:t>ngamnye</a:t>
            </a:r>
            <a:endParaRPr lang="en-ZA" alt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AE6015-6C80-4408-BE7B-CE6F6452B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199" y="1673157"/>
            <a:ext cx="8229600" cy="5040312"/>
          </a:xfrm>
        </p:spPr>
        <p:txBody>
          <a:bodyPr rtlCol="0">
            <a:normAutofit fontScale="92500" lnSpcReduction="20000"/>
          </a:bodyPr>
          <a:lstStyle/>
          <a:p>
            <a:pPr>
              <a:defRPr/>
            </a:pPr>
            <a:r>
              <a:rPr lang="en-ZA" dirty="0" err="1"/>
              <a:t>Esi</a:t>
            </a:r>
            <a:r>
              <a:rPr lang="en-ZA" dirty="0"/>
              <a:t> Sifundo </a:t>
            </a:r>
            <a:r>
              <a:rPr lang="en-ZA" dirty="0" err="1"/>
              <a:t>sigxininisa</a:t>
            </a:r>
            <a:r>
              <a:rPr lang="en-ZA" dirty="0"/>
              <a:t>:</a:t>
            </a:r>
            <a:r>
              <a:rPr lang="en-ZA" sz="2400" dirty="0"/>
              <a:t> </a:t>
            </a:r>
            <a:endParaRPr lang="en-ZA" sz="700" dirty="0"/>
          </a:p>
          <a:p>
            <a:pPr lvl="1">
              <a:defRPr/>
            </a:pPr>
            <a:r>
              <a:rPr lang="en-ZA" sz="2400" dirty="0"/>
              <a:t> </a:t>
            </a:r>
            <a:r>
              <a:rPr lang="en-ZA" sz="2400" dirty="0" err="1">
                <a:solidFill>
                  <a:srgbClr val="FF0000"/>
                </a:solidFill>
              </a:rPr>
              <a:t>Kwizinto</a:t>
            </a:r>
            <a:r>
              <a:rPr lang="en-ZA" sz="2400" dirty="0"/>
              <a:t> (</a:t>
            </a:r>
            <a:r>
              <a:rPr lang="en-ZA" sz="2400" dirty="0" err="1"/>
              <a:t>ulungelelwaniso</a:t>
            </a:r>
            <a:r>
              <a:rPr lang="en-ZA" sz="2400" dirty="0"/>
              <a:t> </a:t>
            </a:r>
            <a:r>
              <a:rPr lang="en-ZA" sz="2400" dirty="0" err="1"/>
              <a:t>lolwimi</a:t>
            </a:r>
            <a:r>
              <a:rPr lang="en-ZA" sz="2400" dirty="0"/>
              <a:t>) </a:t>
            </a:r>
            <a:r>
              <a:rPr lang="en-ZA" sz="2400" dirty="0" err="1"/>
              <a:t>ezichapazela</a:t>
            </a:r>
            <a:r>
              <a:rPr lang="en-ZA" sz="2400" dirty="0"/>
              <a:t> </a:t>
            </a:r>
            <a:r>
              <a:rPr lang="en-ZA" sz="2400" dirty="0" err="1"/>
              <a:t>ukusetyenziswa</a:t>
            </a:r>
            <a:r>
              <a:rPr lang="en-ZA" sz="2400" dirty="0"/>
              <a:t> </a:t>
            </a:r>
            <a:r>
              <a:rPr lang="en-ZA" sz="2400" dirty="0" err="1"/>
              <a:t>kwelwimi</a:t>
            </a:r>
            <a:r>
              <a:rPr lang="en-ZA" sz="2400" dirty="0"/>
              <a:t> </a:t>
            </a:r>
            <a:r>
              <a:rPr lang="en-ZA" sz="2400" dirty="0" err="1"/>
              <a:t>ezininzi</a:t>
            </a:r>
            <a:r>
              <a:rPr lang="en-ZA" sz="2400" dirty="0"/>
              <a:t> </a:t>
            </a:r>
            <a:r>
              <a:rPr lang="en-ZA" sz="2400" dirty="0" err="1"/>
              <a:t>kusapho</a:t>
            </a:r>
            <a:r>
              <a:rPr lang="en-ZA" sz="2400" dirty="0"/>
              <a:t> </a:t>
            </a:r>
            <a:r>
              <a:rPr lang="en-ZA" sz="2400" dirty="0" err="1"/>
              <a:t>kunye</a:t>
            </a:r>
            <a:r>
              <a:rPr lang="en-ZA" sz="2400" dirty="0"/>
              <a:t> </a:t>
            </a:r>
            <a:r>
              <a:rPr lang="en-ZA" sz="2400" dirty="0" err="1"/>
              <a:t>nakubomi</a:t>
            </a:r>
            <a:r>
              <a:rPr lang="en-ZA" sz="2400" dirty="0"/>
              <a:t> </a:t>
            </a:r>
            <a:r>
              <a:rPr lang="en-ZA" sz="2400" dirty="0" err="1"/>
              <a:t>bomntu</a:t>
            </a:r>
            <a:r>
              <a:rPr lang="en-ZA" sz="2400" dirty="0"/>
              <a:t> </a:t>
            </a:r>
            <a:r>
              <a:rPr lang="en-ZA" sz="2400" dirty="0" err="1"/>
              <a:t>ngamnye</a:t>
            </a:r>
            <a:r>
              <a:rPr lang="en-ZA" sz="2400" dirty="0"/>
              <a:t>. </a:t>
            </a:r>
            <a:endParaRPr lang="en-ZA" sz="500" dirty="0"/>
          </a:p>
          <a:p>
            <a:pPr lvl="1">
              <a:defRPr/>
            </a:pPr>
            <a:r>
              <a:rPr lang="en-ZA" sz="2400" dirty="0" err="1">
                <a:solidFill>
                  <a:srgbClr val="FF0000"/>
                </a:solidFill>
              </a:rPr>
              <a:t>izimo</a:t>
            </a:r>
            <a:r>
              <a:rPr lang="en-ZA" sz="2400" dirty="0">
                <a:solidFill>
                  <a:srgbClr val="FF0000"/>
                </a:solidFill>
              </a:rPr>
              <a:t> </a:t>
            </a:r>
            <a:r>
              <a:rPr lang="en-ZA" sz="2400" dirty="0" err="1">
                <a:solidFill>
                  <a:srgbClr val="FF0000"/>
                </a:solidFill>
              </a:rPr>
              <a:t>zengqondo</a:t>
            </a:r>
            <a:r>
              <a:rPr lang="en-ZA" sz="2400" dirty="0">
                <a:solidFill>
                  <a:srgbClr val="FF0000"/>
                </a:solidFill>
              </a:rPr>
              <a:t> </a:t>
            </a:r>
            <a:r>
              <a:rPr lang="en-ZA" sz="2400" dirty="0" err="1"/>
              <a:t>malunga</a:t>
            </a:r>
            <a:r>
              <a:rPr lang="en-ZA" sz="2400" dirty="0"/>
              <a:t> </a:t>
            </a:r>
            <a:r>
              <a:rPr lang="en-ZA" sz="2400" dirty="0" err="1"/>
              <a:t>nolwimi</a:t>
            </a:r>
            <a:r>
              <a:rPr lang="en-ZA" sz="2400" dirty="0"/>
              <a:t>, </a:t>
            </a:r>
            <a:r>
              <a:rPr lang="en-ZA" sz="2400" dirty="0" err="1"/>
              <a:t>uluntu</a:t>
            </a:r>
            <a:r>
              <a:rPr lang="en-ZA" sz="2400" dirty="0"/>
              <a:t> </a:t>
            </a:r>
            <a:r>
              <a:rPr lang="en-ZA" sz="2400" dirty="0" err="1"/>
              <a:t>oludibene</a:t>
            </a:r>
            <a:r>
              <a:rPr lang="en-ZA" sz="2400" dirty="0"/>
              <a:t> </a:t>
            </a:r>
            <a:r>
              <a:rPr lang="en-ZA" sz="2400" dirty="0" err="1"/>
              <a:t>ngokwenza</a:t>
            </a:r>
            <a:r>
              <a:rPr lang="en-ZA" sz="2400" dirty="0"/>
              <a:t> into </a:t>
            </a:r>
            <a:r>
              <a:rPr lang="en-ZA" sz="2400" dirty="0" err="1"/>
              <a:t>enye</a:t>
            </a:r>
            <a:r>
              <a:rPr lang="en-ZA" sz="2400" dirty="0"/>
              <a:t>, </a:t>
            </a:r>
            <a:r>
              <a:rPr lang="en-ZA" sz="2400" dirty="0" err="1">
                <a:solidFill>
                  <a:srgbClr val="FF0000"/>
                </a:solidFill>
              </a:rPr>
              <a:t>imbono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altLang="en-ZA" sz="2400" dirty="0" err="1"/>
              <a:t>zolwimi</a:t>
            </a:r>
            <a:r>
              <a:rPr lang="en-US" altLang="en-ZA" sz="2400" dirty="0"/>
              <a:t>,  </a:t>
            </a:r>
            <a:r>
              <a:rPr lang="en-US" altLang="en-ZA" sz="2400" dirty="0" err="1"/>
              <a:t>kunye</a:t>
            </a:r>
            <a:r>
              <a:rPr lang="en-US" altLang="en-ZA" sz="2400" dirty="0"/>
              <a:t> </a:t>
            </a:r>
            <a:r>
              <a:rPr lang="en-US" altLang="en-ZA" sz="2400" dirty="0" err="1"/>
              <a:t>nendidi</a:t>
            </a:r>
            <a:r>
              <a:rPr lang="en-US" altLang="en-ZA" sz="2400" dirty="0"/>
              <a:t> </a:t>
            </a:r>
            <a:r>
              <a:rPr lang="en-US" altLang="en-ZA" sz="2400" dirty="0" err="1"/>
              <a:t>zembono</a:t>
            </a:r>
            <a:r>
              <a:rPr lang="en-US" altLang="en-ZA" sz="2400" dirty="0"/>
              <a:t> </a:t>
            </a:r>
            <a:r>
              <a:rPr lang="en-US" altLang="en-ZA" sz="2400" dirty="0" err="1"/>
              <a:t>yolwimi</a:t>
            </a:r>
            <a:endParaRPr lang="en-ZA" altLang="en-US" sz="1400" kern="0" dirty="0">
              <a:solidFill>
                <a:srgbClr val="000000"/>
              </a:solidFill>
              <a:latin typeface="Arial" panose="020B0604020202020204"/>
            </a:endParaRPr>
          </a:p>
          <a:p>
            <a:pPr marL="457200" lvl="1" indent="0">
              <a:buNone/>
              <a:defRPr/>
            </a:pPr>
            <a:endParaRPr lang="en-ZA" sz="500" dirty="0"/>
          </a:p>
          <a:p>
            <a:pPr lvl="1">
              <a:defRPr/>
            </a:pPr>
            <a:r>
              <a:rPr lang="en-ZA" sz="2400" dirty="0"/>
              <a:t> </a:t>
            </a:r>
            <a:r>
              <a:rPr lang="en-ZA" sz="2400" dirty="0" err="1">
                <a:solidFill>
                  <a:srgbClr val="FF0000"/>
                </a:solidFill>
              </a:rPr>
              <a:t>ukufana</a:t>
            </a:r>
            <a:r>
              <a:rPr lang="en-ZA" sz="2400" dirty="0">
                <a:solidFill>
                  <a:srgbClr val="FF0000"/>
                </a:solidFill>
              </a:rPr>
              <a:t> </a:t>
            </a:r>
            <a:r>
              <a:rPr lang="en-ZA" sz="2400" dirty="0" err="1">
                <a:solidFill>
                  <a:srgbClr val="FF0000"/>
                </a:solidFill>
              </a:rPr>
              <a:t>nokwehluka</a:t>
            </a:r>
            <a:r>
              <a:rPr lang="en-ZA" sz="2400" dirty="0">
                <a:solidFill>
                  <a:srgbClr val="FF0000"/>
                </a:solidFill>
              </a:rPr>
              <a:t> </a:t>
            </a:r>
            <a:r>
              <a:rPr lang="en-ZA" sz="2400" dirty="0"/>
              <a:t> </a:t>
            </a:r>
            <a:r>
              <a:rPr lang="en-ZA" sz="2400" dirty="0" err="1"/>
              <a:t>phakathi</a:t>
            </a:r>
            <a:r>
              <a:rPr lang="en-ZA" sz="2400" dirty="0"/>
              <a:t> </a:t>
            </a:r>
            <a:r>
              <a:rPr lang="en-ZA" sz="2400" dirty="0" err="1"/>
              <a:t>kwezimo</a:t>
            </a:r>
            <a:r>
              <a:rPr lang="en-ZA" sz="2400" dirty="0"/>
              <a:t> </a:t>
            </a:r>
            <a:r>
              <a:rPr lang="en-ZA" sz="2400" dirty="0" err="1"/>
              <a:t>zengqondo</a:t>
            </a:r>
            <a:r>
              <a:rPr lang="en-ZA" sz="2400" dirty="0"/>
              <a:t> </a:t>
            </a:r>
            <a:r>
              <a:rPr lang="en-ZA" sz="2400" dirty="0" err="1"/>
              <a:t>malunga</a:t>
            </a:r>
            <a:r>
              <a:rPr lang="en-ZA" sz="2400" dirty="0"/>
              <a:t> </a:t>
            </a:r>
            <a:r>
              <a:rPr lang="en-ZA" sz="2400" dirty="0" err="1"/>
              <a:t>nolwimi</a:t>
            </a:r>
            <a:r>
              <a:rPr lang="en-ZA" sz="2400" dirty="0"/>
              <a:t> </a:t>
            </a:r>
            <a:r>
              <a:rPr lang="en-ZA" sz="2400" dirty="0" err="1"/>
              <a:t>kunye</a:t>
            </a:r>
            <a:r>
              <a:rPr lang="en-ZA" sz="2400" dirty="0"/>
              <a:t> </a:t>
            </a:r>
            <a:r>
              <a:rPr lang="en-ZA" sz="2400" dirty="0" err="1"/>
              <a:t>nembomo</a:t>
            </a:r>
            <a:r>
              <a:rPr lang="en-ZA" sz="2400" dirty="0"/>
              <a:t> </a:t>
            </a:r>
            <a:r>
              <a:rPr lang="en-ZA" sz="2400" dirty="0" err="1"/>
              <a:t>zolwimi</a:t>
            </a:r>
            <a:r>
              <a:rPr lang="en-ZA" sz="2400" dirty="0"/>
              <a:t> </a:t>
            </a:r>
          </a:p>
          <a:p>
            <a:pPr lvl="1">
              <a:defRPr/>
            </a:pPr>
            <a:endParaRPr lang="en-US" sz="200" dirty="0"/>
          </a:p>
          <a:p>
            <a:pPr lvl="1">
              <a:defRPr/>
            </a:pPr>
            <a:endParaRPr lang="en-US" sz="200" dirty="0"/>
          </a:p>
          <a:p>
            <a:pPr lvl="1">
              <a:defRPr/>
            </a:pPr>
            <a:endParaRPr lang="en-US" sz="200" dirty="0"/>
          </a:p>
          <a:p>
            <a:pPr lvl="1">
              <a:defRPr/>
            </a:pPr>
            <a:r>
              <a:rPr lang="en-US" sz="2400" dirty="0"/>
              <a:t>Romaine (1995) </a:t>
            </a:r>
            <a:r>
              <a:rPr lang="en-US" sz="2400" dirty="0" err="1"/>
              <a:t>iindidi</a:t>
            </a:r>
            <a:r>
              <a:rPr lang="en-US" sz="2400" dirty="0"/>
              <a:t> </a:t>
            </a:r>
            <a:r>
              <a:rPr lang="en-US" sz="2400" dirty="0" err="1"/>
              <a:t>ezintandathu</a:t>
            </a:r>
            <a:r>
              <a:rPr lang="en-US" sz="2400" dirty="0"/>
              <a:t> </a:t>
            </a:r>
            <a:r>
              <a:rPr lang="en-US" sz="2400" dirty="0" err="1"/>
              <a:t>ezisisisekelo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FF0000"/>
                </a:solidFill>
              </a:rPr>
              <a:t>zeprofayile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yabazali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yolwimi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kunye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nohlobo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ulwimi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elumane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lukhwethwa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ngalo</a:t>
            </a:r>
            <a:r>
              <a:rPr lang="en-US" sz="2400" dirty="0"/>
              <a:t> </a:t>
            </a:r>
            <a:r>
              <a:rPr lang="en-US" sz="2400" dirty="0" err="1"/>
              <a:t>kumakhaya</a:t>
            </a:r>
            <a:r>
              <a:rPr lang="en-US" sz="2400" dirty="0"/>
              <a:t> </a:t>
            </a:r>
            <a:r>
              <a:rPr lang="en-US" sz="2400" dirty="0" err="1"/>
              <a:t>asebenzisa</a:t>
            </a:r>
            <a:r>
              <a:rPr lang="en-US" sz="2400" dirty="0"/>
              <a:t> </a:t>
            </a:r>
            <a:r>
              <a:rPr lang="en-US" sz="2400" dirty="0" err="1"/>
              <a:t>ilwimi</a:t>
            </a:r>
            <a:r>
              <a:rPr lang="en-US" sz="2400" dirty="0"/>
              <a:t> </a:t>
            </a:r>
            <a:r>
              <a:rPr lang="en-US" sz="2400" dirty="0" err="1"/>
              <a:t>ezimbini</a:t>
            </a:r>
            <a:r>
              <a:rPr lang="en-US" sz="2400" dirty="0"/>
              <a:t> </a:t>
            </a:r>
            <a:r>
              <a:rPr lang="en-US" sz="2400" dirty="0" err="1"/>
              <a:t>kunye</a:t>
            </a:r>
            <a:r>
              <a:rPr lang="en-US" sz="2400" dirty="0"/>
              <a:t> </a:t>
            </a:r>
            <a:r>
              <a:rPr lang="en-US" sz="2400" dirty="0" err="1"/>
              <a:t>namakhaya</a:t>
            </a:r>
            <a:r>
              <a:rPr lang="en-US" sz="2400" dirty="0"/>
              <a:t> </a:t>
            </a:r>
            <a:r>
              <a:rPr lang="en-US" sz="2400" dirty="0" err="1"/>
              <a:t>asebenzisa</a:t>
            </a:r>
            <a:r>
              <a:rPr lang="en-US" sz="2400" dirty="0"/>
              <a:t> </a:t>
            </a:r>
            <a:r>
              <a:rPr lang="en-US" sz="2400" dirty="0" err="1"/>
              <a:t>ilwimi</a:t>
            </a:r>
            <a:r>
              <a:rPr lang="en-US" sz="2400" dirty="0"/>
              <a:t> </a:t>
            </a:r>
            <a:r>
              <a:rPr lang="en-US" sz="2400" dirty="0" err="1"/>
              <a:t>ezininzi</a:t>
            </a:r>
            <a:r>
              <a:rPr lang="en-US" sz="2400" dirty="0"/>
              <a:t>. </a:t>
            </a:r>
            <a:endParaRPr lang="en-ZA" sz="2400" dirty="0"/>
          </a:p>
          <a:p>
            <a:pPr marL="457200" lvl="1" indent="0">
              <a:buNone/>
              <a:defRPr/>
            </a:pPr>
            <a:endParaRPr lang="en-ZA" sz="1800" dirty="0"/>
          </a:p>
          <a:p>
            <a:pPr lvl="1">
              <a:defRPr/>
            </a:pPr>
            <a:endParaRPr lang="en-ZA" dirty="0"/>
          </a:p>
          <a:p>
            <a:pPr lvl="1">
              <a:defRPr/>
            </a:pPr>
            <a:endParaRPr lang="en-Z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>
            <a:extLst>
              <a:ext uri="{FF2B5EF4-FFF2-40B4-BE49-F238E27FC236}">
                <a16:creationId xmlns:a16="http://schemas.microsoft.com/office/drawing/2014/main" id="{6F716576-CB33-4CCB-B307-0CD5D15880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7215" y="253999"/>
            <a:ext cx="8383585" cy="159425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ZA" altLang="en-US" sz="3200" b="1" dirty="0" err="1">
                <a:solidFill>
                  <a:srgbClr val="0000CC"/>
                </a:solidFill>
              </a:rPr>
              <a:t>Isifundo</a:t>
            </a:r>
            <a:r>
              <a:rPr lang="en-ZA" altLang="en-US" sz="3200" b="1" dirty="0">
                <a:solidFill>
                  <a:srgbClr val="0000CC"/>
                </a:solidFill>
              </a:rPr>
              <a:t> 6 (</a:t>
            </a:r>
            <a:r>
              <a:rPr lang="en-ZA" altLang="en-US" sz="3200" b="1" dirty="0" err="1">
                <a:solidFill>
                  <a:srgbClr val="0000CC"/>
                </a:solidFill>
              </a:rPr>
              <a:t>isahlulo</a:t>
            </a:r>
            <a:r>
              <a:rPr lang="en-ZA" altLang="en-US" sz="3200" b="1" dirty="0">
                <a:solidFill>
                  <a:srgbClr val="0000CC"/>
                </a:solidFill>
              </a:rPr>
              <a:t> </a:t>
            </a:r>
            <a:r>
              <a:rPr lang="en-ZA" altLang="en-US" sz="3200" b="1" dirty="0" err="1">
                <a:solidFill>
                  <a:srgbClr val="0000CC"/>
                </a:solidFill>
              </a:rPr>
              <a:t>sesibini</a:t>
            </a:r>
            <a:r>
              <a:rPr lang="en-ZA" altLang="en-US" sz="3200" b="1" dirty="0">
                <a:solidFill>
                  <a:srgbClr val="0000CC"/>
                </a:solidFill>
              </a:rPr>
              <a:t>)</a:t>
            </a:r>
            <a:r>
              <a:rPr lang="en-ZA" altLang="en-US" sz="3200" b="1" i="1" dirty="0">
                <a:solidFill>
                  <a:srgbClr val="0000CC"/>
                </a:solidFill>
              </a:rPr>
              <a:t>:</a:t>
            </a:r>
            <a:r>
              <a:rPr lang="en-ZA" altLang="en-US" sz="2800" b="1" dirty="0" err="1"/>
              <a:t>Ukusetyenziswa</a:t>
            </a:r>
            <a:r>
              <a:rPr lang="en-ZA" altLang="en-US" sz="2800" b="1" dirty="0"/>
              <a:t> </a:t>
            </a:r>
            <a:r>
              <a:rPr lang="en-ZA" altLang="en-US" sz="2800" b="1" dirty="0" err="1"/>
              <a:t>kweelwimi</a:t>
            </a:r>
            <a:r>
              <a:rPr lang="en-ZA" altLang="en-US" sz="2800" b="1" dirty="0"/>
              <a:t> </a:t>
            </a:r>
            <a:r>
              <a:rPr lang="en-ZA" altLang="en-US" sz="2800" b="1" dirty="0" err="1"/>
              <a:t>ezimbini</a:t>
            </a:r>
            <a:r>
              <a:rPr lang="en-ZA" altLang="en-US" sz="2800" b="1" dirty="0"/>
              <a:t> </a:t>
            </a:r>
            <a:r>
              <a:rPr lang="en-ZA" altLang="en-US" sz="2800" b="1" dirty="0" err="1"/>
              <a:t>nangaphezulu</a:t>
            </a:r>
            <a:r>
              <a:rPr lang="en-ZA" altLang="en-US" sz="2800" b="1" dirty="0"/>
              <a:t> </a:t>
            </a:r>
            <a:r>
              <a:rPr lang="en-ZA" altLang="en-US" sz="2800" b="1" dirty="0" err="1"/>
              <a:t>ngaxeshanye</a:t>
            </a:r>
            <a:r>
              <a:rPr lang="en-ZA" altLang="en-US" sz="2800" b="1" dirty="0"/>
              <a:t>; </a:t>
            </a:r>
            <a:r>
              <a:rPr lang="en-ZA" altLang="en-US" sz="2800" b="1" dirty="0" err="1"/>
              <a:t>ulwimi</a:t>
            </a:r>
            <a:r>
              <a:rPr lang="en-ZA" altLang="en-US" sz="2800" b="1" dirty="0"/>
              <a:t> </a:t>
            </a:r>
            <a:r>
              <a:rPr lang="en-ZA" altLang="en-US" sz="2800" b="1" dirty="0" err="1"/>
              <a:t>olusetyenziswa</a:t>
            </a:r>
            <a:r>
              <a:rPr lang="en-ZA" altLang="en-US" sz="2800" b="1" dirty="0"/>
              <a:t> </a:t>
            </a:r>
            <a:r>
              <a:rPr lang="en-ZA" altLang="en-US" sz="2800" b="1" dirty="0" err="1"/>
              <a:t>ndawonye</a:t>
            </a:r>
            <a:r>
              <a:rPr lang="en-ZA" altLang="en-US" sz="2800" b="1" dirty="0"/>
              <a:t> </a:t>
            </a:r>
            <a:r>
              <a:rPr lang="en-ZA" altLang="en-US" sz="2800" b="1" dirty="0" err="1"/>
              <a:t>nolunye</a:t>
            </a:r>
            <a:r>
              <a:rPr lang="en-ZA" altLang="en-US" sz="2800" b="1" dirty="0"/>
              <a:t> </a:t>
            </a:r>
            <a:r>
              <a:rPr lang="en-ZA" altLang="en-US" sz="2800" b="1" dirty="0" err="1"/>
              <a:t>ulwimi</a:t>
            </a:r>
            <a:r>
              <a:rPr lang="en-ZA" altLang="en-US" sz="2800" b="1" dirty="0"/>
              <a:t> </a:t>
            </a:r>
            <a:r>
              <a:rPr lang="en-ZA" altLang="en-US" sz="2800" b="1" dirty="0" err="1"/>
              <a:t>okanye</a:t>
            </a:r>
            <a:r>
              <a:rPr lang="en-ZA" altLang="en-US" sz="2800" b="1" dirty="0"/>
              <a:t> </a:t>
            </a:r>
            <a:r>
              <a:rPr lang="en-ZA" altLang="en-US" sz="2800" b="1" dirty="0" err="1"/>
              <a:t>ezinye</a:t>
            </a:r>
            <a:r>
              <a:rPr lang="en-ZA" altLang="en-US" sz="2800" b="1" dirty="0"/>
              <a:t> </a:t>
            </a:r>
            <a:r>
              <a:rPr lang="en-ZA" altLang="en-US" sz="2800" b="1" dirty="0" err="1"/>
              <a:t>iilwimi</a:t>
            </a:r>
            <a:endParaRPr lang="en-ZA" alt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95DB5-ABD4-4D94-9043-2E13E61C5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20838"/>
            <a:ext cx="8229600" cy="476091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ZA" altLang="en-US" sz="200" dirty="0"/>
          </a:p>
          <a:p>
            <a:pPr marL="0" indent="0">
              <a:buNone/>
            </a:pPr>
            <a:endParaRPr lang="en-ZA" altLang="en-US" sz="100" dirty="0"/>
          </a:p>
          <a:p>
            <a:pPr marL="457200" lvl="1" indent="0">
              <a:buNone/>
            </a:pPr>
            <a:r>
              <a:rPr lang="en-ZA" altLang="en-US" sz="3000" dirty="0" err="1"/>
              <a:t>Esi</a:t>
            </a:r>
            <a:r>
              <a:rPr lang="en-ZA" altLang="en-US" sz="3000" dirty="0"/>
              <a:t> Sifundo </a:t>
            </a:r>
            <a:r>
              <a:rPr lang="en-ZA" altLang="en-US" sz="3000" dirty="0" err="1"/>
              <a:t>sigxininisa</a:t>
            </a:r>
            <a:r>
              <a:rPr lang="en-ZA" altLang="en-US" sz="3000" dirty="0"/>
              <a:t>:</a:t>
            </a:r>
          </a:p>
          <a:p>
            <a:pPr marL="457200" lvl="1" indent="0">
              <a:buNone/>
            </a:pPr>
            <a:endParaRPr lang="en-ZA" altLang="en-US" sz="1200" b="1" dirty="0">
              <a:solidFill>
                <a:srgbClr val="0000CC"/>
              </a:solidFill>
            </a:endParaRPr>
          </a:p>
          <a:p>
            <a:pPr marL="0" indent="0" algn="just">
              <a:buFont typeface="Calibri" panose="020F0502020204030204" pitchFamily="34" charset="0"/>
              <a:buChar char="−"/>
            </a:pPr>
            <a:r>
              <a:rPr lang="en-ZA" altLang="en-US" sz="2400" dirty="0" err="1">
                <a:solidFill>
                  <a:srgbClr val="000000"/>
                </a:solidFill>
              </a:rPr>
              <a:t>Kwintsingiselo</a:t>
            </a:r>
            <a:r>
              <a:rPr lang="en-ZA" altLang="en-US" sz="2400" dirty="0">
                <a:solidFill>
                  <a:srgbClr val="000000"/>
                </a:solidFill>
              </a:rPr>
              <a:t> </a:t>
            </a:r>
            <a:r>
              <a:rPr lang="en-ZA" altLang="en-US" sz="2400" dirty="0" err="1">
                <a:solidFill>
                  <a:srgbClr val="000000"/>
                </a:solidFill>
              </a:rPr>
              <a:t>yokusetyenziswa</a:t>
            </a:r>
            <a:r>
              <a:rPr lang="en-ZA" altLang="en-US" sz="2400" dirty="0">
                <a:solidFill>
                  <a:srgbClr val="000000"/>
                </a:solidFill>
              </a:rPr>
              <a:t> </a:t>
            </a:r>
            <a:r>
              <a:rPr lang="en-ZA" altLang="en-US" sz="2400" dirty="0" err="1">
                <a:solidFill>
                  <a:srgbClr val="000000"/>
                </a:solidFill>
              </a:rPr>
              <a:t>kwelwimi</a:t>
            </a:r>
            <a:r>
              <a:rPr lang="en-ZA" altLang="en-US" sz="2400" dirty="0">
                <a:solidFill>
                  <a:srgbClr val="000000"/>
                </a:solidFill>
              </a:rPr>
              <a:t> </a:t>
            </a:r>
            <a:r>
              <a:rPr lang="en-ZA" altLang="en-US" sz="2400" dirty="0" err="1">
                <a:solidFill>
                  <a:srgbClr val="000000"/>
                </a:solidFill>
              </a:rPr>
              <a:t>ezimbini</a:t>
            </a:r>
            <a:r>
              <a:rPr lang="en-ZA" altLang="en-US" sz="2400" dirty="0">
                <a:solidFill>
                  <a:srgbClr val="000000"/>
                </a:solidFill>
              </a:rPr>
              <a:t> </a:t>
            </a:r>
            <a:r>
              <a:rPr lang="en-ZA" altLang="en-US" sz="2400" dirty="0" err="1">
                <a:solidFill>
                  <a:srgbClr val="000000"/>
                </a:solidFill>
              </a:rPr>
              <a:t>nangaphezulu</a:t>
            </a:r>
            <a:r>
              <a:rPr lang="en-ZA" altLang="en-US" sz="2400" dirty="0">
                <a:solidFill>
                  <a:srgbClr val="000000"/>
                </a:solidFill>
              </a:rPr>
              <a:t> </a:t>
            </a:r>
            <a:r>
              <a:rPr lang="en-ZA" altLang="en-US" sz="2400" dirty="0" err="1">
                <a:solidFill>
                  <a:srgbClr val="000000"/>
                </a:solidFill>
              </a:rPr>
              <a:t>nto</a:t>
            </a:r>
            <a:r>
              <a:rPr lang="en-ZA" altLang="en-US" sz="2400" dirty="0">
                <a:solidFill>
                  <a:srgbClr val="000000"/>
                </a:solidFill>
              </a:rPr>
              <a:t> </a:t>
            </a:r>
            <a:r>
              <a:rPr lang="en-ZA" altLang="en-US" sz="2400" dirty="0" err="1">
                <a:solidFill>
                  <a:srgbClr val="000000"/>
                </a:solidFill>
              </a:rPr>
              <a:t>leyo</a:t>
            </a:r>
            <a:r>
              <a:rPr lang="en-ZA" altLang="en-US" sz="2400" dirty="0">
                <a:solidFill>
                  <a:srgbClr val="000000"/>
                </a:solidFill>
              </a:rPr>
              <a:t> </a:t>
            </a:r>
            <a:r>
              <a:rPr lang="en-ZA" altLang="en-US" sz="2400" dirty="0" err="1">
                <a:solidFill>
                  <a:srgbClr val="000000"/>
                </a:solidFill>
              </a:rPr>
              <a:t>yaziwa</a:t>
            </a:r>
            <a:r>
              <a:rPr lang="en-ZA" altLang="en-US" sz="2400" dirty="0">
                <a:solidFill>
                  <a:srgbClr val="000000"/>
                </a:solidFill>
              </a:rPr>
              <a:t> </a:t>
            </a:r>
            <a:r>
              <a:rPr lang="en-ZA" altLang="en-US" sz="2400" dirty="0" err="1">
                <a:solidFill>
                  <a:srgbClr val="000000"/>
                </a:solidFill>
              </a:rPr>
              <a:t>njenge</a:t>
            </a:r>
            <a:r>
              <a:rPr lang="en-ZA" altLang="en-US" sz="2400" dirty="0">
                <a:solidFill>
                  <a:srgbClr val="000000"/>
                </a:solidFill>
              </a:rPr>
              <a:t> </a:t>
            </a:r>
            <a:r>
              <a:rPr lang="en-US" altLang="en-ZA" sz="2400" b="1" i="1" dirty="0" err="1">
                <a:solidFill>
                  <a:srgbClr val="000000"/>
                </a:solidFill>
              </a:rPr>
              <a:t>translanguaging</a:t>
            </a:r>
            <a:r>
              <a:rPr lang="en-ZA" altLang="en-US" sz="2400" dirty="0">
                <a:solidFill>
                  <a:srgbClr val="000000"/>
                </a:solidFill>
              </a:rPr>
              <a:t>; </a:t>
            </a:r>
            <a:r>
              <a:rPr lang="en-ZA" altLang="en-US" sz="2400" dirty="0" err="1">
                <a:solidFill>
                  <a:srgbClr val="000000"/>
                </a:solidFill>
              </a:rPr>
              <a:t>imvelaphi</a:t>
            </a:r>
            <a:r>
              <a:rPr lang="en-ZA" altLang="en-US" sz="2400" dirty="0">
                <a:solidFill>
                  <a:srgbClr val="000000"/>
                </a:solidFill>
              </a:rPr>
              <a:t> </a:t>
            </a:r>
            <a:r>
              <a:rPr lang="en-ZA" altLang="en-US" sz="2400" dirty="0" err="1">
                <a:solidFill>
                  <a:srgbClr val="000000"/>
                </a:solidFill>
              </a:rPr>
              <a:t>yayo</a:t>
            </a:r>
            <a:r>
              <a:rPr lang="en-ZA" altLang="en-US" sz="2400" dirty="0">
                <a:solidFill>
                  <a:srgbClr val="000000"/>
                </a:solidFill>
              </a:rPr>
              <a:t> , </a:t>
            </a:r>
            <a:r>
              <a:rPr lang="en-ZA" altLang="en-US" sz="2400" dirty="0" err="1">
                <a:solidFill>
                  <a:srgbClr val="000000"/>
                </a:solidFill>
              </a:rPr>
              <a:t>uhlobo</a:t>
            </a:r>
            <a:r>
              <a:rPr lang="en-ZA" altLang="en-US" sz="2400" dirty="0">
                <a:solidFill>
                  <a:srgbClr val="000000"/>
                </a:solidFill>
              </a:rPr>
              <a:t> </a:t>
            </a:r>
            <a:r>
              <a:rPr lang="en-ZA" altLang="en-US" sz="2400" dirty="0" err="1">
                <a:solidFill>
                  <a:srgbClr val="000000"/>
                </a:solidFill>
              </a:rPr>
              <a:t>etshintshe</a:t>
            </a:r>
            <a:r>
              <a:rPr lang="en-ZA" altLang="en-US" sz="2400" dirty="0">
                <a:solidFill>
                  <a:srgbClr val="000000"/>
                </a:solidFill>
              </a:rPr>
              <a:t> </a:t>
            </a:r>
            <a:r>
              <a:rPr lang="en-ZA" altLang="en-US" sz="2400" dirty="0" err="1">
                <a:solidFill>
                  <a:srgbClr val="000000"/>
                </a:solidFill>
              </a:rPr>
              <a:t>ngalo</a:t>
            </a:r>
            <a:r>
              <a:rPr lang="en-ZA" altLang="en-US" sz="2400" dirty="0">
                <a:solidFill>
                  <a:srgbClr val="000000"/>
                </a:solidFill>
              </a:rPr>
              <a:t> </a:t>
            </a:r>
            <a:r>
              <a:rPr lang="en-ZA" altLang="en-US" sz="2400" dirty="0" err="1">
                <a:solidFill>
                  <a:srgbClr val="000000"/>
                </a:solidFill>
              </a:rPr>
              <a:t>ngokuhamba</a:t>
            </a:r>
            <a:r>
              <a:rPr lang="en-ZA" altLang="en-US" sz="2400" dirty="0">
                <a:solidFill>
                  <a:srgbClr val="000000"/>
                </a:solidFill>
              </a:rPr>
              <a:t> </a:t>
            </a:r>
            <a:r>
              <a:rPr lang="en-ZA" altLang="en-US" sz="2400" dirty="0" err="1">
                <a:solidFill>
                  <a:srgbClr val="000000"/>
                </a:solidFill>
              </a:rPr>
              <a:t>kwexesha</a:t>
            </a:r>
            <a:r>
              <a:rPr lang="en-ZA" altLang="en-US" sz="2400" dirty="0">
                <a:solidFill>
                  <a:srgbClr val="000000"/>
                </a:solidFill>
              </a:rPr>
              <a:t> (</a:t>
            </a:r>
            <a:r>
              <a:rPr lang="en-ZA" altLang="en-US" sz="2400" dirty="0" err="1">
                <a:solidFill>
                  <a:srgbClr val="000000"/>
                </a:solidFill>
              </a:rPr>
              <a:t>uhlobo</a:t>
            </a:r>
            <a:r>
              <a:rPr lang="en-ZA" altLang="en-US" sz="2400" dirty="0">
                <a:solidFill>
                  <a:srgbClr val="000000"/>
                </a:solidFill>
              </a:rPr>
              <a:t> </a:t>
            </a:r>
            <a:r>
              <a:rPr lang="en-ZA" altLang="en-US" sz="2400" dirty="0" err="1">
                <a:solidFill>
                  <a:srgbClr val="000000"/>
                </a:solidFill>
              </a:rPr>
              <a:t>ibisentyenziswa</a:t>
            </a:r>
            <a:r>
              <a:rPr lang="en-ZA" altLang="en-US" sz="2400" dirty="0">
                <a:solidFill>
                  <a:srgbClr val="000000"/>
                </a:solidFill>
              </a:rPr>
              <a:t> </a:t>
            </a:r>
            <a:r>
              <a:rPr lang="en-ZA" altLang="en-US" sz="2400" dirty="0" err="1">
                <a:solidFill>
                  <a:srgbClr val="000000"/>
                </a:solidFill>
              </a:rPr>
              <a:t>ngalo</a:t>
            </a:r>
            <a:r>
              <a:rPr lang="en-ZA" altLang="en-US" sz="2400" dirty="0">
                <a:solidFill>
                  <a:srgbClr val="000000"/>
                </a:solidFill>
              </a:rPr>
              <a:t> </a:t>
            </a:r>
            <a:r>
              <a:rPr lang="en-ZA" altLang="en-US" sz="2400" dirty="0" err="1">
                <a:solidFill>
                  <a:srgbClr val="000000"/>
                </a:solidFill>
              </a:rPr>
              <a:t>ekuqaleni</a:t>
            </a:r>
            <a:r>
              <a:rPr lang="en-ZA" altLang="en-US" sz="2400" dirty="0">
                <a:solidFill>
                  <a:srgbClr val="000000"/>
                </a:solidFill>
              </a:rPr>
              <a:t> </a:t>
            </a:r>
            <a:r>
              <a:rPr lang="en-ZA" altLang="en-US" sz="2400" dirty="0" err="1">
                <a:solidFill>
                  <a:srgbClr val="000000"/>
                </a:solidFill>
              </a:rPr>
              <a:t>kunye</a:t>
            </a:r>
            <a:r>
              <a:rPr lang="en-ZA" altLang="en-US" sz="2400" dirty="0">
                <a:solidFill>
                  <a:srgbClr val="000000"/>
                </a:solidFill>
              </a:rPr>
              <a:t> </a:t>
            </a:r>
            <a:r>
              <a:rPr lang="en-ZA" altLang="en-US" sz="2400" dirty="0" err="1">
                <a:solidFill>
                  <a:srgbClr val="000000"/>
                </a:solidFill>
              </a:rPr>
              <a:t>nohlobo</a:t>
            </a:r>
            <a:r>
              <a:rPr lang="en-ZA" altLang="en-US" sz="2400" dirty="0">
                <a:solidFill>
                  <a:srgbClr val="000000"/>
                </a:solidFill>
              </a:rPr>
              <a:t> </a:t>
            </a:r>
            <a:r>
              <a:rPr lang="en-ZA" altLang="en-US" sz="2400" dirty="0" err="1">
                <a:solidFill>
                  <a:srgbClr val="000000"/>
                </a:solidFill>
              </a:rPr>
              <a:t>esetyenziswa</a:t>
            </a:r>
            <a:r>
              <a:rPr lang="en-ZA" altLang="en-US" sz="2400" dirty="0">
                <a:solidFill>
                  <a:srgbClr val="000000"/>
                </a:solidFill>
              </a:rPr>
              <a:t> </a:t>
            </a:r>
            <a:r>
              <a:rPr lang="en-ZA" altLang="en-US" sz="2400" dirty="0" err="1">
                <a:solidFill>
                  <a:srgbClr val="000000"/>
                </a:solidFill>
              </a:rPr>
              <a:t>ngalo</a:t>
            </a:r>
            <a:r>
              <a:rPr lang="en-ZA" altLang="en-US" sz="2400" dirty="0">
                <a:solidFill>
                  <a:srgbClr val="000000"/>
                </a:solidFill>
              </a:rPr>
              <a:t> </a:t>
            </a:r>
            <a:r>
              <a:rPr lang="en-ZA" altLang="en-US" sz="2400" dirty="0" err="1">
                <a:solidFill>
                  <a:srgbClr val="000000"/>
                </a:solidFill>
              </a:rPr>
              <a:t>ngoku</a:t>
            </a:r>
            <a:r>
              <a:rPr lang="en-ZA" altLang="en-US" sz="2400" dirty="0">
                <a:solidFill>
                  <a:srgbClr val="000000"/>
                </a:solidFill>
              </a:rPr>
              <a:t>)</a:t>
            </a:r>
          </a:p>
          <a:p>
            <a:pPr marL="0" indent="0" algn="just">
              <a:buFont typeface="Calibri" panose="020F0502020204030204" pitchFamily="34" charset="0"/>
              <a:buChar char="−"/>
            </a:pPr>
            <a:endParaRPr lang="en-US" altLang="en-ZA" sz="200" dirty="0">
              <a:solidFill>
                <a:srgbClr val="000000"/>
              </a:solidFill>
            </a:endParaRPr>
          </a:p>
          <a:p>
            <a:pPr marL="0" indent="0" algn="just">
              <a:buFont typeface="Calibri" panose="020F0502020204030204" pitchFamily="34" charset="0"/>
              <a:buChar char="−"/>
            </a:pPr>
            <a:endParaRPr lang="en-US" altLang="en-ZA" sz="200" dirty="0">
              <a:solidFill>
                <a:srgbClr val="000000"/>
              </a:solidFill>
            </a:endParaRPr>
          </a:p>
          <a:p>
            <a:pPr marL="0" indent="0" algn="just">
              <a:buFont typeface="Calibri" panose="020F0502020204030204" pitchFamily="34" charset="0"/>
              <a:buChar char="−"/>
            </a:pPr>
            <a:endParaRPr lang="en-US" altLang="en-ZA" sz="200" dirty="0">
              <a:solidFill>
                <a:srgbClr val="000000"/>
              </a:solidFill>
            </a:endParaRPr>
          </a:p>
          <a:p>
            <a:pPr marL="0" indent="0" algn="just">
              <a:buFont typeface="Calibri" panose="020F0502020204030204" pitchFamily="34" charset="0"/>
              <a:buChar char="−"/>
            </a:pPr>
            <a:endParaRPr lang="en-US" altLang="en-ZA" sz="200" dirty="0">
              <a:solidFill>
                <a:srgbClr val="000000"/>
              </a:solidFill>
            </a:endParaRPr>
          </a:p>
          <a:p>
            <a:pPr marL="0" indent="0" algn="just">
              <a:buFont typeface="Calibri" panose="020F0502020204030204" pitchFamily="34" charset="0"/>
              <a:buChar char="−"/>
            </a:pPr>
            <a:r>
              <a:rPr lang="en-US" altLang="en-ZA" sz="2400" dirty="0">
                <a:solidFill>
                  <a:srgbClr val="000000"/>
                </a:solidFill>
              </a:rPr>
              <a:t> </a:t>
            </a:r>
            <a:r>
              <a:rPr lang="en-US" altLang="en-ZA" sz="2400" dirty="0" err="1">
                <a:solidFill>
                  <a:srgbClr val="000000"/>
                </a:solidFill>
              </a:rPr>
              <a:t>uncendo</a:t>
            </a:r>
            <a:r>
              <a:rPr lang="en-US" altLang="en-ZA" sz="2400" dirty="0">
                <a:solidFill>
                  <a:srgbClr val="000000"/>
                </a:solidFill>
              </a:rPr>
              <a:t>/</a:t>
            </a:r>
            <a:r>
              <a:rPr lang="en-US" altLang="en-ZA" sz="2400" dirty="0" err="1">
                <a:solidFill>
                  <a:srgbClr val="000000"/>
                </a:solidFill>
              </a:rPr>
              <a:t>inzuzo</a:t>
            </a:r>
            <a:r>
              <a:rPr lang="en-US" altLang="en-ZA" sz="2400" dirty="0">
                <a:solidFill>
                  <a:srgbClr val="000000"/>
                </a:solidFill>
              </a:rPr>
              <a:t> </a:t>
            </a:r>
            <a:r>
              <a:rPr lang="en-US" altLang="en-ZA" sz="2400" dirty="0" err="1">
                <a:solidFill>
                  <a:srgbClr val="000000"/>
                </a:solidFill>
              </a:rPr>
              <a:t>yokusetyenziswa</a:t>
            </a:r>
            <a:r>
              <a:rPr lang="en-US" altLang="en-ZA" sz="2400" dirty="0">
                <a:solidFill>
                  <a:srgbClr val="000000"/>
                </a:solidFill>
              </a:rPr>
              <a:t> </a:t>
            </a:r>
            <a:r>
              <a:rPr lang="en-US" altLang="en-ZA" sz="2400" dirty="0" err="1">
                <a:solidFill>
                  <a:srgbClr val="000000"/>
                </a:solidFill>
              </a:rPr>
              <a:t>kweelwimi</a:t>
            </a:r>
            <a:r>
              <a:rPr lang="en-US" altLang="en-ZA" sz="2400" dirty="0">
                <a:solidFill>
                  <a:srgbClr val="000000"/>
                </a:solidFill>
              </a:rPr>
              <a:t> </a:t>
            </a:r>
            <a:r>
              <a:rPr lang="en-US" altLang="en-ZA" sz="2400" dirty="0" err="1">
                <a:solidFill>
                  <a:srgbClr val="000000"/>
                </a:solidFill>
              </a:rPr>
              <a:t>ezimbini</a:t>
            </a:r>
            <a:r>
              <a:rPr lang="en-US" altLang="en-ZA" sz="2400" dirty="0">
                <a:solidFill>
                  <a:srgbClr val="000000"/>
                </a:solidFill>
              </a:rPr>
              <a:t> </a:t>
            </a:r>
            <a:r>
              <a:rPr lang="en-US" altLang="en-ZA" sz="2400" dirty="0" err="1">
                <a:solidFill>
                  <a:srgbClr val="000000"/>
                </a:solidFill>
              </a:rPr>
              <a:t>nangaphezulu</a:t>
            </a:r>
            <a:r>
              <a:rPr lang="en-US" altLang="en-ZA" sz="2400" dirty="0">
                <a:solidFill>
                  <a:srgbClr val="000000"/>
                </a:solidFill>
              </a:rPr>
              <a:t> </a:t>
            </a:r>
            <a:r>
              <a:rPr lang="en-US" altLang="en-ZA" sz="2400" dirty="0" err="1">
                <a:solidFill>
                  <a:srgbClr val="000000"/>
                </a:solidFill>
              </a:rPr>
              <a:t>ngaxeshanye</a:t>
            </a:r>
            <a:r>
              <a:rPr lang="en-US" altLang="en-ZA" sz="2400" dirty="0">
                <a:solidFill>
                  <a:srgbClr val="000000"/>
                </a:solidFill>
              </a:rPr>
              <a:t> </a:t>
            </a:r>
            <a:r>
              <a:rPr lang="en-ZA" altLang="en-ZA" sz="2400" dirty="0" err="1">
                <a:solidFill>
                  <a:srgbClr val="000000"/>
                </a:solidFill>
              </a:rPr>
              <a:t>njengohlobo</a:t>
            </a:r>
            <a:r>
              <a:rPr lang="en-ZA" altLang="en-ZA" sz="2400" dirty="0">
                <a:solidFill>
                  <a:srgbClr val="000000"/>
                </a:solidFill>
              </a:rPr>
              <a:t> </a:t>
            </a:r>
            <a:r>
              <a:rPr lang="en-ZA" altLang="en-ZA" sz="2400" dirty="0" err="1">
                <a:solidFill>
                  <a:srgbClr val="000000"/>
                </a:solidFill>
              </a:rPr>
              <a:t>lokusebenzisa</a:t>
            </a:r>
            <a:r>
              <a:rPr lang="en-ZA" altLang="en-ZA" sz="2400" dirty="0">
                <a:solidFill>
                  <a:srgbClr val="000000"/>
                </a:solidFill>
              </a:rPr>
              <a:t> </a:t>
            </a:r>
            <a:r>
              <a:rPr lang="en-ZA" altLang="en-ZA" sz="2400" dirty="0" err="1">
                <a:solidFill>
                  <a:srgbClr val="000000"/>
                </a:solidFill>
              </a:rPr>
              <a:t>ulwimi</a:t>
            </a:r>
            <a:r>
              <a:rPr lang="en-ZA" altLang="en-US" sz="2400" dirty="0">
                <a:solidFill>
                  <a:srgbClr val="000000"/>
                </a:solidFill>
              </a:rPr>
              <a:t>: </a:t>
            </a:r>
            <a:r>
              <a:rPr lang="en-ZA" altLang="en-US" sz="2400" dirty="0" err="1">
                <a:solidFill>
                  <a:srgbClr val="000000"/>
                </a:solidFill>
              </a:rPr>
              <a:t>ekufundiseni</a:t>
            </a:r>
            <a:r>
              <a:rPr lang="en-ZA" altLang="en-US" sz="2400" dirty="0">
                <a:solidFill>
                  <a:srgbClr val="000000"/>
                </a:solidFill>
              </a:rPr>
              <a:t>, </a:t>
            </a:r>
            <a:r>
              <a:rPr lang="en-ZA" altLang="en-US" sz="2400" dirty="0" err="1">
                <a:solidFill>
                  <a:srgbClr val="000000"/>
                </a:solidFill>
              </a:rPr>
              <a:t>ekufundeni</a:t>
            </a:r>
            <a:r>
              <a:rPr lang="en-ZA" altLang="en-US" sz="2400" dirty="0">
                <a:solidFill>
                  <a:srgbClr val="000000"/>
                </a:solidFill>
              </a:rPr>
              <a:t>, </a:t>
            </a:r>
            <a:r>
              <a:rPr lang="en-ZA" altLang="en-US" sz="2400" dirty="0" err="1">
                <a:solidFill>
                  <a:srgbClr val="000000"/>
                </a:solidFill>
              </a:rPr>
              <a:t>kunye</a:t>
            </a:r>
            <a:r>
              <a:rPr lang="en-ZA" altLang="en-US" sz="2400" dirty="0">
                <a:solidFill>
                  <a:srgbClr val="000000"/>
                </a:solidFill>
              </a:rPr>
              <a:t>  </a:t>
            </a:r>
            <a:r>
              <a:rPr lang="en-ZA" altLang="en-US" sz="2400" dirty="0" err="1">
                <a:solidFill>
                  <a:srgbClr val="000000"/>
                </a:solidFill>
              </a:rPr>
              <a:t>nakuvavanyo</a:t>
            </a:r>
            <a:endParaRPr lang="en-ZA" altLang="en-US" sz="2400" b="1" dirty="0">
              <a:solidFill>
                <a:srgbClr val="0000CC"/>
              </a:solidFill>
            </a:endParaRPr>
          </a:p>
          <a:p>
            <a:pPr marL="457200" lvl="1" indent="0">
              <a:buFont typeface="Calibri" panose="020F0502020204030204" pitchFamily="34" charset="0"/>
              <a:buChar char="‒"/>
            </a:pPr>
            <a:endParaRPr lang="en-US" altLang="en-ZA" sz="200" dirty="0">
              <a:solidFill>
                <a:srgbClr val="000000"/>
              </a:solidFill>
            </a:endParaRPr>
          </a:p>
          <a:p>
            <a:pPr marL="457200" lvl="1" indent="0">
              <a:buFont typeface="Calibri" panose="020F0502020204030204" pitchFamily="34" charset="0"/>
              <a:buChar char="‒"/>
            </a:pPr>
            <a:endParaRPr lang="en-US" altLang="en-ZA" sz="200" dirty="0">
              <a:solidFill>
                <a:srgbClr val="000000"/>
              </a:solidFill>
            </a:endParaRPr>
          </a:p>
          <a:p>
            <a:pPr marL="457200" lvl="1" indent="0">
              <a:buFont typeface="Calibri" panose="020F0502020204030204" pitchFamily="34" charset="0"/>
              <a:buChar char="‒"/>
            </a:pPr>
            <a:endParaRPr lang="en-US" altLang="en-ZA" sz="200" dirty="0">
              <a:solidFill>
                <a:srgbClr val="000000"/>
              </a:solidFill>
            </a:endParaRPr>
          </a:p>
          <a:p>
            <a:pPr marL="457200" lvl="1" indent="0">
              <a:buFont typeface="Calibri" panose="020F0502020204030204" pitchFamily="34" charset="0"/>
              <a:buChar char="‒"/>
            </a:pPr>
            <a:r>
              <a:rPr lang="en-US" altLang="en-ZA" sz="2400" dirty="0" err="1">
                <a:solidFill>
                  <a:srgbClr val="000000"/>
                </a:solidFill>
              </a:rPr>
              <a:t>Inkcazelo</a:t>
            </a:r>
            <a:r>
              <a:rPr lang="en-US" altLang="en-ZA" sz="2400" dirty="0">
                <a:solidFill>
                  <a:srgbClr val="000000"/>
                </a:solidFill>
              </a:rPr>
              <a:t> </a:t>
            </a:r>
            <a:r>
              <a:rPr lang="en-US" altLang="en-ZA" sz="2400" b="1" i="1" dirty="0" err="1">
                <a:solidFill>
                  <a:srgbClr val="000000"/>
                </a:solidFill>
              </a:rPr>
              <a:t>yolwimi</a:t>
            </a:r>
            <a:r>
              <a:rPr lang="en-US" altLang="en-ZA" sz="2400" b="1" i="1" dirty="0">
                <a:solidFill>
                  <a:srgbClr val="000000"/>
                </a:solidFill>
              </a:rPr>
              <a:t> </a:t>
            </a:r>
            <a:r>
              <a:rPr lang="en-US" altLang="en-ZA" sz="2400" b="1" i="1" dirty="0" err="1">
                <a:solidFill>
                  <a:srgbClr val="000000"/>
                </a:solidFill>
              </a:rPr>
              <a:t>olusetyenziswa</a:t>
            </a:r>
            <a:r>
              <a:rPr lang="en-US" altLang="en-ZA" sz="2400" b="1" i="1" dirty="0">
                <a:solidFill>
                  <a:srgbClr val="000000"/>
                </a:solidFill>
              </a:rPr>
              <a:t> </a:t>
            </a:r>
            <a:r>
              <a:rPr lang="en-US" altLang="en-ZA" sz="2400" b="1" i="1" dirty="0" err="1">
                <a:solidFill>
                  <a:srgbClr val="000000"/>
                </a:solidFill>
              </a:rPr>
              <a:t>ndawonye</a:t>
            </a:r>
            <a:r>
              <a:rPr lang="en-US" altLang="en-ZA" sz="2400" b="1" i="1" dirty="0">
                <a:solidFill>
                  <a:srgbClr val="000000"/>
                </a:solidFill>
              </a:rPr>
              <a:t> </a:t>
            </a:r>
            <a:r>
              <a:rPr lang="en-US" altLang="en-ZA" sz="2400" b="1" i="1" dirty="0" err="1">
                <a:solidFill>
                  <a:srgbClr val="000000"/>
                </a:solidFill>
              </a:rPr>
              <a:t>nolunye</a:t>
            </a:r>
            <a:r>
              <a:rPr lang="en-US" altLang="en-ZA" sz="2400" b="1" i="1" dirty="0">
                <a:solidFill>
                  <a:srgbClr val="000000"/>
                </a:solidFill>
              </a:rPr>
              <a:t> </a:t>
            </a:r>
            <a:r>
              <a:rPr lang="en-US" altLang="en-ZA" sz="2400" b="1" i="1" dirty="0" err="1">
                <a:solidFill>
                  <a:srgbClr val="000000"/>
                </a:solidFill>
              </a:rPr>
              <a:t>ulwimi</a:t>
            </a:r>
            <a:r>
              <a:rPr lang="en-US" altLang="en-ZA" sz="2400" b="1" i="1" dirty="0">
                <a:solidFill>
                  <a:srgbClr val="000000"/>
                </a:solidFill>
              </a:rPr>
              <a:t> </a:t>
            </a:r>
            <a:r>
              <a:rPr lang="en-US" altLang="en-ZA" sz="2400" b="1" i="1" dirty="0" err="1">
                <a:solidFill>
                  <a:srgbClr val="000000"/>
                </a:solidFill>
              </a:rPr>
              <a:t>okanye</a:t>
            </a:r>
            <a:r>
              <a:rPr lang="en-US" altLang="en-ZA" sz="2400" b="1" i="1" dirty="0">
                <a:solidFill>
                  <a:srgbClr val="000000"/>
                </a:solidFill>
              </a:rPr>
              <a:t> </a:t>
            </a:r>
            <a:r>
              <a:rPr lang="en-US" altLang="en-ZA" sz="2400" b="1" i="1" dirty="0" err="1">
                <a:solidFill>
                  <a:srgbClr val="000000"/>
                </a:solidFill>
              </a:rPr>
              <a:t>ezinye</a:t>
            </a:r>
            <a:r>
              <a:rPr lang="en-US" altLang="en-ZA" sz="2400" b="1" i="1" dirty="0">
                <a:solidFill>
                  <a:srgbClr val="000000"/>
                </a:solidFill>
              </a:rPr>
              <a:t> </a:t>
            </a:r>
            <a:r>
              <a:rPr lang="en-US" altLang="en-ZA" sz="2400" b="1" i="1" dirty="0" err="1">
                <a:solidFill>
                  <a:srgbClr val="000000"/>
                </a:solidFill>
              </a:rPr>
              <a:t>iilwimi</a:t>
            </a:r>
            <a:r>
              <a:rPr lang="en-US" altLang="en-ZA" sz="2400" dirty="0">
                <a:solidFill>
                  <a:srgbClr val="000000"/>
                </a:solidFill>
              </a:rPr>
              <a:t> </a:t>
            </a:r>
            <a:r>
              <a:rPr lang="en-ZA" altLang="en-US" sz="2400" dirty="0">
                <a:solidFill>
                  <a:srgbClr val="000000"/>
                </a:solidFill>
              </a:rPr>
              <a:t>; </a:t>
            </a:r>
            <a:r>
              <a:rPr lang="en-US" altLang="en-US" sz="2400" dirty="0" err="1">
                <a:solidFill>
                  <a:srgbClr val="000000"/>
                </a:solidFill>
              </a:rPr>
              <a:t>ubudlelwane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balo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ekusetyenzisweni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kweelimi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ezimbini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nangaphezulu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ngaxeshanye</a:t>
            </a:r>
            <a:r>
              <a:rPr lang="en-ZA" altLang="en-US" sz="2400" dirty="0">
                <a:solidFill>
                  <a:srgbClr val="000000"/>
                </a:solidFill>
              </a:rPr>
              <a:t>; </a:t>
            </a:r>
            <a:r>
              <a:rPr lang="en-US" altLang="en-US" sz="2400" dirty="0" err="1">
                <a:solidFill>
                  <a:srgbClr val="000000"/>
                </a:solidFill>
              </a:rPr>
              <a:t>kunye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nokubaluleka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okanye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inzuzo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yolwimi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olusetyenziswa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ndawonye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nolunye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ulwimi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okanye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ezinye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iilwimi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kwezemfundo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nakwezinye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iindawo</a:t>
            </a:r>
            <a:endParaRPr lang="en-ZA" altLang="en-US" sz="2400" dirty="0"/>
          </a:p>
          <a:p>
            <a:pPr marL="457200" lvl="1" indent="0">
              <a:buNone/>
            </a:pPr>
            <a:endParaRPr lang="en-ZA" altLang="en-US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CD6CE0E3-917B-48BC-8753-983099A47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2313" y="1484314"/>
            <a:ext cx="8229600" cy="5113337"/>
          </a:xfrm>
        </p:spPr>
        <p:txBody>
          <a:bodyPr/>
          <a:lstStyle/>
          <a:p>
            <a:pPr marL="0" indent="0">
              <a:buNone/>
            </a:pPr>
            <a:endParaRPr lang="en-ZA" altLang="en-US" sz="100" b="1" dirty="0">
              <a:solidFill>
                <a:srgbClr val="000000"/>
              </a:solidFill>
            </a:endParaRPr>
          </a:p>
          <a:p>
            <a:pPr marL="0" indent="0">
              <a:spcBef>
                <a:spcPct val="0"/>
              </a:spcBef>
            </a:pPr>
            <a:r>
              <a:rPr lang="en-ZA" altLang="en-US" sz="2800" dirty="0" err="1"/>
              <a:t>Esi</a:t>
            </a:r>
            <a:r>
              <a:rPr lang="en-ZA" altLang="en-US" sz="2800" dirty="0"/>
              <a:t> Sifundo </a:t>
            </a:r>
            <a:r>
              <a:rPr lang="en-ZA" altLang="en-US" sz="2800" dirty="0" err="1"/>
              <a:t>sihlola</a:t>
            </a:r>
            <a:r>
              <a:rPr lang="en-ZA" altLang="en-US" sz="2800" dirty="0"/>
              <a:t>: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zh-CN" sz="500" dirty="0">
              <a:solidFill>
                <a:srgbClr val="000000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0" indent="0">
              <a:spcBef>
                <a:spcPct val="0"/>
              </a:spcBef>
              <a:buNone/>
            </a:pPr>
            <a:endParaRPr lang="en-US" altLang="zh-CN" sz="500" dirty="0">
              <a:solidFill>
                <a:srgbClr val="000000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0" indent="0">
              <a:spcBef>
                <a:spcPct val="0"/>
              </a:spcBef>
              <a:buNone/>
            </a:pPr>
            <a:endParaRPr lang="en-US" altLang="zh-CN" sz="500" dirty="0">
              <a:solidFill>
                <a:srgbClr val="000000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0" indent="0">
              <a:spcBef>
                <a:spcPct val="0"/>
              </a:spcBef>
              <a:buNone/>
            </a:pPr>
            <a:endParaRPr lang="en-US" altLang="zh-CN" sz="500" dirty="0">
              <a:solidFill>
                <a:srgbClr val="000000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0" indent="0">
              <a:spcBef>
                <a:spcPct val="0"/>
              </a:spcBef>
              <a:buFontTx/>
              <a:buChar char="-"/>
            </a:pPr>
            <a:r>
              <a:rPr lang="en-US" altLang="zh-CN" sz="26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US" altLang="zh-CN" sz="2600" dirty="0" err="1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Inkcazelo</a:t>
            </a:r>
            <a:r>
              <a:rPr lang="en-US" altLang="zh-CN" sz="26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US" altLang="zh-CN" sz="2600" dirty="0" err="1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yedemokhrasi</a:t>
            </a:r>
            <a:r>
              <a:rPr lang="en-US" altLang="zh-CN" sz="26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US" altLang="zh-CN" sz="2600" dirty="0" err="1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kunye</a:t>
            </a:r>
            <a:r>
              <a:rPr lang="en-US" altLang="zh-CN" sz="26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US" altLang="zh-CN" sz="2600" dirty="0" err="1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neentsika</a:t>
            </a:r>
            <a:r>
              <a:rPr lang="en-US" altLang="zh-CN" sz="26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/</a:t>
            </a:r>
            <a:r>
              <a:rPr lang="en-US" altLang="zh-CN" sz="2600" dirty="0" err="1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izithako</a:t>
            </a:r>
            <a:r>
              <a:rPr lang="en-US" altLang="zh-CN" sz="26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US" altLang="zh-CN" sz="2600" dirty="0" err="1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zedemokhrasi</a:t>
            </a:r>
            <a:endParaRPr lang="en-US" altLang="zh-CN" sz="2600" dirty="0">
              <a:solidFill>
                <a:srgbClr val="000000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0" indent="0">
              <a:spcBef>
                <a:spcPct val="0"/>
              </a:spcBef>
              <a:buNone/>
            </a:pPr>
            <a:endParaRPr lang="en-US" altLang="zh-CN" sz="1400" dirty="0">
              <a:solidFill>
                <a:srgbClr val="000000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0" indent="0">
              <a:spcBef>
                <a:spcPct val="0"/>
              </a:spcBef>
              <a:buFontTx/>
              <a:buChar char="-"/>
            </a:pPr>
            <a:r>
              <a:rPr lang="en-US" altLang="zh-CN" sz="2600" dirty="0" err="1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ukubaluleka</a:t>
            </a:r>
            <a:r>
              <a:rPr lang="en-US" altLang="zh-CN" sz="26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US" altLang="zh-CN" sz="2600" dirty="0" err="1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kwemigaqo-nkqubo</a:t>
            </a:r>
            <a:r>
              <a:rPr lang="en-US" altLang="zh-CN" sz="26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US" altLang="zh-CN" sz="2600" dirty="0" err="1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yelwimi</a:t>
            </a:r>
            <a:r>
              <a:rPr lang="en-US" altLang="zh-CN" sz="26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US" altLang="zh-CN" sz="2600" dirty="0" err="1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ezininzi</a:t>
            </a:r>
            <a:r>
              <a:rPr lang="en-US" altLang="zh-CN" sz="26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/</a:t>
            </a:r>
            <a:r>
              <a:rPr lang="en-US" altLang="zh-CN" sz="2600" dirty="0" err="1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izenzo</a:t>
            </a:r>
            <a:r>
              <a:rPr lang="en-US" altLang="zh-CN" sz="26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US" altLang="zh-CN" sz="2600" dirty="0" err="1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kwidemokhrasi</a:t>
            </a:r>
            <a:endParaRPr lang="en-US" altLang="zh-CN" sz="2600" dirty="0">
              <a:solidFill>
                <a:srgbClr val="000000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0" indent="0">
              <a:spcBef>
                <a:spcPct val="0"/>
              </a:spcBef>
              <a:buFontTx/>
              <a:buChar char="-"/>
            </a:pPr>
            <a:endParaRPr lang="en-US" altLang="zh-CN" sz="1000" dirty="0">
              <a:solidFill>
                <a:srgbClr val="000000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0" indent="0">
              <a:spcBef>
                <a:spcPct val="0"/>
              </a:spcBef>
              <a:buFontTx/>
              <a:buChar char="-"/>
            </a:pPr>
            <a:r>
              <a:rPr lang="en-US" altLang="zh-CN" sz="2600" dirty="0" err="1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imiqobo</a:t>
            </a:r>
            <a:r>
              <a:rPr lang="en-US" altLang="zh-CN" sz="26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US" altLang="zh-CN" sz="2600" dirty="0" err="1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ekusetyenzisweni</a:t>
            </a:r>
            <a:r>
              <a:rPr lang="en-US" altLang="zh-CN" sz="26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US" altLang="zh-CN" sz="2600" dirty="0" err="1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kweelwimi</a:t>
            </a:r>
            <a:r>
              <a:rPr lang="en-US" altLang="zh-CN" sz="26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US" altLang="zh-CN" sz="2600" dirty="0" err="1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ezininzi</a:t>
            </a:r>
            <a:r>
              <a:rPr lang="en-US" altLang="zh-CN" sz="26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US" altLang="zh-CN" sz="2600" dirty="0" err="1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kwidemokhrasi</a:t>
            </a:r>
            <a:endParaRPr lang="en-US" altLang="zh-CN" sz="2600" dirty="0">
              <a:solidFill>
                <a:srgbClr val="000000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0" indent="0">
              <a:spcBef>
                <a:spcPct val="0"/>
              </a:spcBef>
              <a:buFontTx/>
              <a:buChar char="-"/>
            </a:pPr>
            <a:endParaRPr lang="en-US" altLang="zh-CN" sz="1000" dirty="0">
              <a:solidFill>
                <a:srgbClr val="000000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0" indent="0">
              <a:spcBef>
                <a:spcPct val="0"/>
              </a:spcBef>
              <a:buFontTx/>
              <a:buChar char="-"/>
            </a:pPr>
            <a:r>
              <a:rPr lang="en-US" altLang="zh-CN" sz="2600" dirty="0" err="1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iziphumo</a:t>
            </a:r>
            <a:r>
              <a:rPr lang="en-US" altLang="zh-CN" sz="26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US" altLang="zh-CN" sz="2600" dirty="0" err="1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ezingundoqo</a:t>
            </a:r>
            <a:r>
              <a:rPr lang="en-US" altLang="zh-CN" sz="26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/</a:t>
            </a:r>
            <a:r>
              <a:rPr lang="en-US" altLang="zh-CN" sz="2600" dirty="0" err="1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ububi</a:t>
            </a:r>
            <a:r>
              <a:rPr lang="en-US" altLang="zh-CN" sz="26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US" altLang="zh-CN" sz="2600" dirty="0" err="1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bemigaqo-nkqubo</a:t>
            </a:r>
            <a:r>
              <a:rPr lang="en-US" altLang="zh-CN" sz="26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US" altLang="zh-CN" sz="2600" dirty="0" err="1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yolwimi</a:t>
            </a:r>
            <a:r>
              <a:rPr lang="en-US" altLang="zh-CN" sz="26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US" altLang="zh-CN" sz="2600" dirty="0" err="1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olunye</a:t>
            </a:r>
            <a:r>
              <a:rPr lang="en-US" altLang="zh-CN" sz="26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US" altLang="zh-CN" sz="2600" dirty="0" err="1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kwidemokhrasi</a:t>
            </a:r>
            <a:endParaRPr lang="en-US" altLang="zh-CN" sz="2600" dirty="0">
              <a:solidFill>
                <a:srgbClr val="000000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0" indent="0">
              <a:spcBef>
                <a:spcPct val="0"/>
              </a:spcBef>
            </a:pPr>
            <a:endParaRPr lang="en-ZA" altLang="en-US" sz="200" dirty="0"/>
          </a:p>
          <a:p>
            <a:pPr marL="0" indent="0">
              <a:spcBef>
                <a:spcPct val="0"/>
              </a:spcBef>
            </a:pPr>
            <a:endParaRPr lang="en-ZA" altLang="en-US" sz="200" dirty="0"/>
          </a:p>
          <a:p>
            <a:pPr marL="0" indent="0">
              <a:spcBef>
                <a:spcPct val="0"/>
              </a:spcBef>
            </a:pPr>
            <a:endParaRPr lang="en-ZA" altLang="en-US" sz="200" dirty="0"/>
          </a:p>
          <a:p>
            <a:pPr marL="0" indent="0">
              <a:spcBef>
                <a:spcPct val="0"/>
              </a:spcBef>
            </a:pPr>
            <a:endParaRPr lang="en-ZA" altLang="en-US" sz="200" dirty="0"/>
          </a:p>
          <a:p>
            <a:pPr marL="0" indent="0">
              <a:spcBef>
                <a:spcPct val="0"/>
              </a:spcBef>
              <a:buNone/>
            </a:pPr>
            <a:endParaRPr lang="en-ZA" altLang="en-US" sz="2800" dirty="0"/>
          </a:p>
          <a:p>
            <a:pPr marL="0" indent="0"/>
            <a:endParaRPr lang="en-ZA" altLang="en-US" sz="2800" dirty="0"/>
          </a:p>
          <a:p>
            <a:pPr marL="0" indent="0"/>
            <a:endParaRPr lang="en-ZA" altLang="en-US" dirty="0"/>
          </a:p>
        </p:txBody>
      </p:sp>
      <p:sp>
        <p:nvSpPr>
          <p:cNvPr id="50178" name="Title 1">
            <a:extLst>
              <a:ext uri="{FF2B5EF4-FFF2-40B4-BE49-F238E27FC236}">
                <a16:creationId xmlns:a16="http://schemas.microsoft.com/office/drawing/2014/main" id="{7D093F56-F195-42AD-9CED-E436C147F4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63865" y="260349"/>
            <a:ext cx="8424863" cy="777875"/>
          </a:xfrm>
        </p:spPr>
        <p:txBody>
          <a:bodyPr>
            <a:normAutofit fontScale="90000"/>
          </a:bodyPr>
          <a:lstStyle/>
          <a:p>
            <a:pPr marL="2344738" indent="-2344738"/>
            <a:r>
              <a:rPr lang="en-ZA" altLang="en-US" sz="3000" b="1" dirty="0" err="1">
                <a:solidFill>
                  <a:srgbClr val="0000CC"/>
                </a:solidFill>
              </a:rPr>
              <a:t>Isifundo</a:t>
            </a:r>
            <a:r>
              <a:rPr lang="en-ZA" altLang="en-US" sz="3000" b="1" dirty="0">
                <a:solidFill>
                  <a:srgbClr val="0000CC"/>
                </a:solidFill>
              </a:rPr>
              <a:t> 7: </a:t>
            </a:r>
            <a:r>
              <a:rPr lang="en-ZA" altLang="en-US" sz="3000" b="1" dirty="0" err="1"/>
              <a:t>iilwimi</a:t>
            </a:r>
            <a:r>
              <a:rPr lang="en-ZA" altLang="en-US" sz="3000" b="1" dirty="0"/>
              <a:t> </a:t>
            </a:r>
            <a:r>
              <a:rPr lang="en-ZA" altLang="en-US" sz="3000" b="1" dirty="0" err="1"/>
              <a:t>ezininzi</a:t>
            </a:r>
            <a:r>
              <a:rPr lang="en-ZA" altLang="en-US" sz="3000" b="1" dirty="0"/>
              <a:t> </a:t>
            </a:r>
            <a:r>
              <a:rPr lang="en-ZA" altLang="en-US" sz="3000" b="1" dirty="0" err="1"/>
              <a:t>kunye</a:t>
            </a:r>
            <a:r>
              <a:rPr lang="en-ZA" altLang="en-US" sz="3000" b="1" dirty="0"/>
              <a:t> </a:t>
            </a:r>
            <a:r>
              <a:rPr lang="en-ZA" altLang="en-US" sz="3000" b="1" dirty="0" err="1"/>
              <a:t>neDemokhrasi</a:t>
            </a:r>
            <a:r>
              <a:rPr lang="en-ZA" altLang="en-US" sz="3000" b="1" dirty="0"/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C3803-3846-4BFC-A0E3-55A6A83C4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493" y="404811"/>
            <a:ext cx="8229600" cy="792163"/>
          </a:xfrm>
        </p:spPr>
        <p:txBody>
          <a:bodyPr>
            <a:normAutofit fontScale="90000"/>
          </a:bodyPr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en-ZA" altLang="en-US" b="1" dirty="0" err="1">
                <a:solidFill>
                  <a:srgbClr val="0000CC"/>
                </a:solidFill>
              </a:rPr>
              <a:t>Isifundo</a:t>
            </a:r>
            <a:r>
              <a:rPr lang="en-ZA" altLang="en-US" b="1" dirty="0">
                <a:solidFill>
                  <a:srgbClr val="0000CC"/>
                </a:solidFill>
              </a:rPr>
              <a:t> 8: </a:t>
            </a:r>
            <a:r>
              <a:rPr lang="en-ZA" altLang="en-US" b="1" dirty="0" err="1"/>
              <a:t>ukwazisa</a:t>
            </a:r>
            <a:r>
              <a:rPr lang="en-ZA" altLang="en-US" b="1" dirty="0"/>
              <a:t> </a:t>
            </a:r>
            <a:r>
              <a:rPr lang="en-ZA" altLang="en-US" b="1" dirty="0" err="1"/>
              <a:t>imigaqo-kqubo</a:t>
            </a:r>
            <a:r>
              <a:rPr lang="en-ZA" altLang="en-US" b="1" dirty="0"/>
              <a:t> </a:t>
            </a:r>
            <a:r>
              <a:rPr lang="en-ZA" altLang="en-US" b="1" dirty="0" err="1"/>
              <a:t>yolwimi</a:t>
            </a:r>
            <a:r>
              <a:rPr lang="en-ZA" altLang="en-US" b="1" dirty="0"/>
              <a:t> </a:t>
            </a:r>
            <a:endParaRPr lang="en-Z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FE5D7-4C3C-4266-B610-A6A8D4F2F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2313" y="1412876"/>
            <a:ext cx="8343900" cy="5040313"/>
          </a:xfrm>
        </p:spPr>
        <p:txBody>
          <a:bodyPr>
            <a:normAutofit fontScale="85000" lnSpcReduction="20000"/>
          </a:bodyPr>
          <a:lstStyle/>
          <a:p>
            <a:pPr marL="519430">
              <a:buFontTx/>
              <a:buChar char="•"/>
              <a:defRPr/>
            </a:pPr>
            <a:r>
              <a:rPr lang="en-ZA" altLang="en-US" sz="2900" dirty="0"/>
              <a:t> </a:t>
            </a:r>
            <a:r>
              <a:rPr lang="en-ZA" altLang="en-US" sz="2900" dirty="0" err="1"/>
              <a:t>Esi</a:t>
            </a:r>
            <a:r>
              <a:rPr lang="en-ZA" altLang="en-US" sz="2900" dirty="0"/>
              <a:t> Sifundo </a:t>
            </a:r>
            <a:r>
              <a:rPr lang="en-ZA" altLang="en-US" sz="2900" dirty="0" err="1"/>
              <a:t>siqwalasela</a:t>
            </a:r>
            <a:r>
              <a:rPr lang="en-ZA" altLang="en-US" sz="2900" dirty="0"/>
              <a:t>:</a:t>
            </a:r>
          </a:p>
          <a:p>
            <a:pPr marL="176530" indent="0">
              <a:buNone/>
              <a:defRPr/>
            </a:pPr>
            <a:endParaRPr lang="en-ZA" altLang="en-US" sz="400" kern="0" dirty="0">
              <a:solidFill>
                <a:srgbClr val="000000"/>
              </a:solidFill>
              <a:latin typeface="Arial" panose="020B0604020202020204"/>
            </a:endParaRPr>
          </a:p>
          <a:p>
            <a:pPr marL="1084580">
              <a:buFont typeface="Calibri" panose="020F0502020204030204" pitchFamily="34" charset="0"/>
              <a:buChar char="‒"/>
              <a:defRPr/>
            </a:pPr>
            <a:r>
              <a:rPr lang="en-ZA" altLang="en-US" sz="2400" kern="0" dirty="0" err="1">
                <a:solidFill>
                  <a:srgbClr val="000000"/>
                </a:solidFill>
                <a:latin typeface="Arial" panose="020B0604020202020204"/>
              </a:rPr>
              <a:t>Ukuba</a:t>
            </a:r>
            <a:r>
              <a:rPr lang="en-ZA" altLang="en-US" sz="2400" kern="0" dirty="0">
                <a:solidFill>
                  <a:srgbClr val="000000"/>
                </a:solidFill>
                <a:latin typeface="Arial" panose="020B0604020202020204"/>
              </a:rPr>
              <a:t> </a:t>
            </a:r>
            <a:r>
              <a:rPr lang="en-ZA" altLang="en-US" sz="2400" kern="0" dirty="0" err="1">
                <a:solidFill>
                  <a:srgbClr val="000000"/>
                </a:solidFill>
                <a:latin typeface="Arial" panose="020B0604020202020204"/>
              </a:rPr>
              <a:t>yintoni</a:t>
            </a:r>
            <a:r>
              <a:rPr lang="en-ZA" altLang="en-US" sz="2400" kern="0" dirty="0">
                <a:solidFill>
                  <a:srgbClr val="000000"/>
                </a:solidFill>
                <a:latin typeface="Arial" panose="020B0604020202020204"/>
              </a:rPr>
              <a:t> </a:t>
            </a:r>
            <a:r>
              <a:rPr lang="en-ZA" altLang="en-US" sz="2400" kern="0" dirty="0" err="1">
                <a:solidFill>
                  <a:srgbClr val="000000"/>
                </a:solidFill>
                <a:latin typeface="Arial" panose="020B0604020202020204"/>
              </a:rPr>
              <a:t>umgaqo-nkqubo</a:t>
            </a:r>
            <a:r>
              <a:rPr lang="en-ZA" altLang="en-US" sz="2400" kern="0" dirty="0">
                <a:solidFill>
                  <a:srgbClr val="000000"/>
                </a:solidFill>
                <a:latin typeface="Arial" panose="020B0604020202020204"/>
              </a:rPr>
              <a:t> </a:t>
            </a:r>
            <a:r>
              <a:rPr lang="en-ZA" altLang="en-US" sz="2400" kern="0" dirty="0" err="1">
                <a:solidFill>
                  <a:srgbClr val="000000"/>
                </a:solidFill>
                <a:latin typeface="Arial" panose="020B0604020202020204"/>
              </a:rPr>
              <a:t>yelwimi</a:t>
            </a:r>
            <a:endParaRPr lang="en-ZA" altLang="en-US" sz="200" kern="0" dirty="0">
              <a:latin typeface="Arial" panose="020B0604020202020204"/>
            </a:endParaRPr>
          </a:p>
          <a:p>
            <a:pPr marL="1084580">
              <a:buFont typeface="Calibri" panose="020F0502020204030204" pitchFamily="34" charset="0"/>
              <a:buChar char="‒"/>
              <a:defRPr/>
            </a:pPr>
            <a:endParaRPr lang="en-ZA" altLang="en-US" sz="200" kern="0" dirty="0">
              <a:latin typeface="Arial" panose="020B0604020202020204"/>
            </a:endParaRPr>
          </a:p>
          <a:p>
            <a:pPr marL="1084580">
              <a:buFont typeface="Calibri" panose="020F0502020204030204" pitchFamily="34" charset="0"/>
              <a:buChar char="‒"/>
              <a:defRPr/>
            </a:pPr>
            <a:endParaRPr lang="en-ZA" altLang="en-US" sz="200" kern="0" dirty="0">
              <a:latin typeface="Arial" panose="020B0604020202020204"/>
            </a:endParaRPr>
          </a:p>
          <a:p>
            <a:pPr marL="1084580">
              <a:buFont typeface="Calibri" panose="020F0502020204030204" pitchFamily="34" charset="0"/>
              <a:buChar char="‒"/>
              <a:defRPr/>
            </a:pPr>
            <a:r>
              <a:rPr lang="en-ZA" altLang="en-US" sz="2400" kern="0" dirty="0" err="1">
                <a:latin typeface="Arial" panose="020B0604020202020204"/>
              </a:rPr>
              <a:t>Ezinye</a:t>
            </a:r>
            <a:r>
              <a:rPr lang="en-ZA" altLang="en-US" sz="2400" kern="0" dirty="0">
                <a:latin typeface="Arial" panose="020B0604020202020204"/>
              </a:rPr>
              <a:t> </a:t>
            </a:r>
            <a:r>
              <a:rPr lang="en-ZA" altLang="en-US" sz="2400" kern="0" dirty="0" err="1">
                <a:solidFill>
                  <a:srgbClr val="FF0000"/>
                </a:solidFill>
                <a:latin typeface="Arial" panose="020B0604020202020204"/>
              </a:rPr>
              <a:t>zeempembelelo</a:t>
            </a:r>
            <a:r>
              <a:rPr lang="en-ZA" altLang="en-US" sz="2400" kern="0" dirty="0">
                <a:latin typeface="Arial" panose="020B0604020202020204"/>
              </a:rPr>
              <a:t> </a:t>
            </a:r>
            <a:r>
              <a:rPr lang="en-ZA" altLang="en-US" sz="2400" kern="0" dirty="0" err="1">
                <a:latin typeface="Arial" panose="020B0604020202020204"/>
              </a:rPr>
              <a:t>zemigaqo-nkqubo</a:t>
            </a:r>
            <a:r>
              <a:rPr lang="en-ZA" altLang="en-US" sz="2400" kern="0" dirty="0">
                <a:latin typeface="Arial" panose="020B0604020202020204"/>
              </a:rPr>
              <a:t> </a:t>
            </a:r>
            <a:r>
              <a:rPr lang="en-ZA" altLang="en-US" sz="2400" kern="0" dirty="0" err="1">
                <a:latin typeface="Arial" panose="020B0604020202020204"/>
              </a:rPr>
              <a:t>yolwimi</a:t>
            </a:r>
            <a:r>
              <a:rPr lang="en-ZA" altLang="en-US" sz="2400" kern="0" dirty="0">
                <a:latin typeface="Arial" panose="020B0604020202020204"/>
              </a:rPr>
              <a:t> </a:t>
            </a:r>
            <a:endParaRPr lang="en-US" altLang="en-US" sz="200" kern="0" dirty="0">
              <a:solidFill>
                <a:srgbClr val="000000"/>
              </a:solidFill>
              <a:latin typeface="+mj-lt"/>
            </a:endParaRPr>
          </a:p>
          <a:p>
            <a:pPr marL="1084580">
              <a:buFont typeface="Calibri" panose="020F0502020204030204" pitchFamily="34" charset="0"/>
              <a:buChar char="‒"/>
              <a:defRPr/>
            </a:pPr>
            <a:endParaRPr lang="en-US" altLang="en-US" sz="200" kern="0" dirty="0">
              <a:solidFill>
                <a:srgbClr val="000000"/>
              </a:solidFill>
              <a:latin typeface="+mj-lt"/>
            </a:endParaRPr>
          </a:p>
          <a:p>
            <a:pPr marL="1084580">
              <a:buFont typeface="Calibri" panose="020F0502020204030204" pitchFamily="34" charset="0"/>
              <a:buChar char="‒"/>
              <a:defRPr/>
            </a:pPr>
            <a:endParaRPr lang="en-US" altLang="en-US" sz="200" kern="0" dirty="0">
              <a:solidFill>
                <a:srgbClr val="000000"/>
              </a:solidFill>
              <a:latin typeface="+mj-lt"/>
            </a:endParaRPr>
          </a:p>
          <a:p>
            <a:pPr marL="1084580">
              <a:buFont typeface="Calibri" panose="020F0502020204030204" pitchFamily="34" charset="0"/>
              <a:buChar char="‒"/>
              <a:defRPr/>
            </a:pPr>
            <a:r>
              <a:rPr lang="en-US" altLang="en-US" sz="2400" kern="0" dirty="0" err="1">
                <a:solidFill>
                  <a:srgbClr val="000000"/>
                </a:solidFill>
                <a:latin typeface="+mj-lt"/>
              </a:rPr>
              <a:t>UMgaqo-nkqubo</a:t>
            </a:r>
            <a:r>
              <a:rPr lang="en-US" altLang="en-US" sz="2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400" kern="0" dirty="0" err="1">
                <a:solidFill>
                  <a:srgbClr val="000000"/>
                </a:solidFill>
                <a:latin typeface="+mj-lt"/>
              </a:rPr>
              <a:t>weeLwimi</a:t>
            </a:r>
            <a:r>
              <a:rPr lang="en-US" altLang="en-US" sz="2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400" kern="0" dirty="0" err="1">
                <a:solidFill>
                  <a:srgbClr val="000000"/>
                </a:solidFill>
                <a:latin typeface="+mj-lt"/>
              </a:rPr>
              <a:t>waseMzantsi</a:t>
            </a:r>
            <a:r>
              <a:rPr lang="en-US" altLang="en-US" sz="2400" kern="0" dirty="0">
                <a:solidFill>
                  <a:srgbClr val="000000"/>
                </a:solidFill>
                <a:latin typeface="+mj-lt"/>
              </a:rPr>
              <a:t> Afrika </a:t>
            </a:r>
            <a:r>
              <a:rPr lang="en-US" altLang="en-US" sz="2400" kern="0" dirty="0" err="1">
                <a:solidFill>
                  <a:srgbClr val="000000"/>
                </a:solidFill>
                <a:latin typeface="+mj-lt"/>
              </a:rPr>
              <a:t>weMfundo</a:t>
            </a:r>
            <a:r>
              <a:rPr lang="en-US" altLang="en-US" sz="2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400" kern="0" dirty="0" err="1">
                <a:solidFill>
                  <a:srgbClr val="000000"/>
                </a:solidFill>
                <a:latin typeface="+mj-lt"/>
              </a:rPr>
              <a:t>ePhakamileyo</a:t>
            </a:r>
            <a:r>
              <a:rPr lang="en-US" altLang="en-US" sz="2400" kern="0" dirty="0">
                <a:solidFill>
                  <a:srgbClr val="000000"/>
                </a:solidFill>
                <a:latin typeface="+mj-lt"/>
              </a:rPr>
              <a:t>; </a:t>
            </a:r>
            <a:r>
              <a:rPr lang="en-US" altLang="en-US" sz="2400" kern="0" dirty="0" err="1">
                <a:solidFill>
                  <a:srgbClr val="000000"/>
                </a:solidFill>
                <a:latin typeface="+mj-lt"/>
              </a:rPr>
              <a:t>Umgaqo-nkqubo</a:t>
            </a:r>
            <a:r>
              <a:rPr lang="en-US" altLang="en-US" sz="2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400" kern="0" dirty="0" err="1">
                <a:solidFill>
                  <a:srgbClr val="000000"/>
                </a:solidFill>
                <a:latin typeface="+mj-lt"/>
              </a:rPr>
              <a:t>weeLwimi</a:t>
            </a:r>
            <a:r>
              <a:rPr lang="en-US" altLang="en-US" sz="2400" kern="0" dirty="0">
                <a:solidFill>
                  <a:srgbClr val="000000"/>
                </a:solidFill>
                <a:latin typeface="+mj-lt"/>
              </a:rPr>
              <a:t> we-UWC</a:t>
            </a:r>
            <a:endParaRPr lang="en-ZA" altLang="en-US" sz="2400" kern="0" dirty="0">
              <a:solidFill>
                <a:srgbClr val="000000"/>
              </a:solidFill>
              <a:latin typeface="+mj-lt"/>
            </a:endParaRPr>
          </a:p>
          <a:p>
            <a:pPr marL="1084580">
              <a:buFont typeface="Calibri" panose="020F0502020204030204" pitchFamily="34" charset="0"/>
              <a:buChar char="‒"/>
              <a:defRPr/>
            </a:pPr>
            <a:endParaRPr lang="en-US" sz="200" dirty="0">
              <a:latin typeface="+mj-lt"/>
            </a:endParaRPr>
          </a:p>
          <a:p>
            <a:pPr marL="1084580">
              <a:buFont typeface="Calibri" panose="020F0502020204030204" pitchFamily="34" charset="0"/>
              <a:buChar char="‒"/>
              <a:defRPr/>
            </a:pPr>
            <a:endParaRPr lang="en-US" sz="200" dirty="0">
              <a:latin typeface="+mj-lt"/>
            </a:endParaRPr>
          </a:p>
          <a:p>
            <a:pPr marL="1084580">
              <a:buFont typeface="Calibri" panose="020F0502020204030204" pitchFamily="34" charset="0"/>
              <a:buChar char="‒"/>
              <a:defRPr/>
            </a:pPr>
            <a:r>
              <a:rPr lang="en-US" sz="2600" dirty="0" err="1">
                <a:solidFill>
                  <a:srgbClr val="FF0000"/>
                </a:solidFill>
                <a:latin typeface="+mj-lt"/>
              </a:rPr>
              <a:t>Amanqanaba</a:t>
            </a:r>
            <a:r>
              <a:rPr lang="en-US" sz="26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+mj-lt"/>
              </a:rPr>
              <a:t>kumjikelo</a:t>
            </a:r>
            <a:r>
              <a:rPr lang="en-US" sz="26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+mj-lt"/>
              </a:rPr>
              <a:t>wobomi</a:t>
            </a:r>
            <a:r>
              <a:rPr lang="en-US" sz="26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+mj-lt"/>
              </a:rPr>
              <a:t>bocwangciso</a:t>
            </a:r>
            <a:r>
              <a:rPr lang="en-US" sz="26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+mj-lt"/>
              </a:rPr>
              <a:t>lolwimi</a:t>
            </a:r>
            <a:r>
              <a:rPr lang="en-US" sz="26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+mj-lt"/>
              </a:rPr>
              <a:t>kunye</a:t>
            </a:r>
            <a:r>
              <a:rPr lang="en-US" sz="26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+mj-lt"/>
              </a:rPr>
              <a:t>nomgaqo-nkqubo</a:t>
            </a:r>
            <a:r>
              <a:rPr lang="en-US" sz="26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+mj-lt"/>
              </a:rPr>
              <a:t>wolwimi</a:t>
            </a:r>
            <a:r>
              <a:rPr lang="en-US" sz="2600" dirty="0">
                <a:solidFill>
                  <a:srgbClr val="000000"/>
                </a:solidFill>
                <a:latin typeface="+mj-lt"/>
              </a:rPr>
              <a:t> </a:t>
            </a:r>
          </a:p>
          <a:p>
            <a:pPr marL="1084580">
              <a:buFont typeface="Calibri" panose="020F0502020204030204" pitchFamily="34" charset="0"/>
              <a:buChar char="‒"/>
              <a:defRPr/>
            </a:pPr>
            <a:endParaRPr lang="en-ZA" altLang="en-US" sz="200" kern="0" dirty="0">
              <a:solidFill>
                <a:srgbClr val="FF0000"/>
              </a:solidFill>
              <a:latin typeface="+mj-lt"/>
            </a:endParaRPr>
          </a:p>
          <a:p>
            <a:pPr marL="1084580">
              <a:buFont typeface="Calibri" panose="020F0502020204030204" pitchFamily="34" charset="0"/>
              <a:buChar char="‒"/>
              <a:defRPr/>
            </a:pPr>
            <a:endParaRPr lang="en-ZA" altLang="en-US" sz="200" kern="0" dirty="0">
              <a:solidFill>
                <a:srgbClr val="FF0000"/>
              </a:solidFill>
              <a:latin typeface="+mj-lt"/>
            </a:endParaRPr>
          </a:p>
          <a:p>
            <a:pPr marL="1084580">
              <a:buFont typeface="Calibri" panose="020F0502020204030204" pitchFamily="34" charset="0"/>
              <a:buChar char="‒"/>
              <a:defRPr/>
            </a:pPr>
            <a:endParaRPr lang="en-ZA" altLang="en-US" sz="200" kern="0" dirty="0">
              <a:solidFill>
                <a:srgbClr val="FF0000"/>
              </a:solidFill>
              <a:latin typeface="+mj-lt"/>
            </a:endParaRPr>
          </a:p>
          <a:p>
            <a:pPr marL="1084580">
              <a:buFont typeface="Calibri" panose="020F0502020204030204" pitchFamily="34" charset="0"/>
              <a:buChar char="‒"/>
              <a:defRPr/>
            </a:pPr>
            <a:r>
              <a:rPr lang="en-ZA" altLang="en-US" sz="2400" kern="0" dirty="0" err="1">
                <a:solidFill>
                  <a:srgbClr val="FF0000"/>
                </a:solidFill>
                <a:latin typeface="+mj-lt"/>
              </a:rPr>
              <a:t>Indidi</a:t>
            </a:r>
            <a:r>
              <a:rPr lang="en-ZA" altLang="en-US" sz="2400" kern="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ZA" altLang="en-US" sz="2400" kern="0" dirty="0" err="1">
                <a:solidFill>
                  <a:srgbClr val="000000"/>
                </a:solidFill>
                <a:latin typeface="+mj-lt"/>
              </a:rPr>
              <a:t>zocwangciso</a:t>
            </a:r>
            <a:r>
              <a:rPr lang="en-ZA" altLang="en-US" sz="2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ZA" altLang="en-US" sz="2400" kern="0" dirty="0" err="1">
                <a:solidFill>
                  <a:srgbClr val="000000"/>
                </a:solidFill>
                <a:latin typeface="+mj-lt"/>
              </a:rPr>
              <a:t>lolwimi</a:t>
            </a:r>
            <a:endParaRPr lang="en-US" altLang="en-US" sz="200" kern="0" dirty="0">
              <a:solidFill>
                <a:srgbClr val="FF0000"/>
              </a:solidFill>
              <a:latin typeface="+mj-lt"/>
            </a:endParaRPr>
          </a:p>
          <a:p>
            <a:pPr marL="1084580">
              <a:buFont typeface="Calibri" panose="020F0502020204030204" pitchFamily="34" charset="0"/>
              <a:buChar char="‒"/>
              <a:defRPr/>
            </a:pPr>
            <a:endParaRPr lang="en-US" altLang="en-US" sz="200" kern="0" dirty="0">
              <a:solidFill>
                <a:srgbClr val="FF0000"/>
              </a:solidFill>
              <a:latin typeface="+mj-lt"/>
            </a:endParaRPr>
          </a:p>
          <a:p>
            <a:pPr marL="1084580">
              <a:buFont typeface="Calibri" panose="020F0502020204030204" pitchFamily="34" charset="0"/>
              <a:buChar char="‒"/>
              <a:defRPr/>
            </a:pPr>
            <a:endParaRPr lang="en-US" altLang="en-US" sz="200" kern="0" dirty="0">
              <a:solidFill>
                <a:srgbClr val="FF0000"/>
              </a:solidFill>
              <a:latin typeface="+mj-lt"/>
            </a:endParaRPr>
          </a:p>
          <a:p>
            <a:pPr marL="1084580">
              <a:buFont typeface="Calibri" panose="020F0502020204030204" pitchFamily="34" charset="0"/>
              <a:buChar char="‒"/>
              <a:defRPr/>
            </a:pPr>
            <a:r>
              <a:rPr lang="en-US" altLang="en-US" sz="2400" kern="0" dirty="0" err="1">
                <a:solidFill>
                  <a:srgbClr val="FF0000"/>
                </a:solidFill>
                <a:latin typeface="+mj-lt"/>
              </a:rPr>
              <a:t>Uqhelaniso</a:t>
            </a:r>
            <a:r>
              <a:rPr lang="en-US" altLang="en-US" sz="2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400" kern="0" dirty="0" err="1">
                <a:solidFill>
                  <a:srgbClr val="000000"/>
                </a:solidFill>
                <a:latin typeface="+mj-lt"/>
              </a:rPr>
              <a:t>lwababhali</a:t>
            </a:r>
            <a:r>
              <a:rPr lang="en-US" altLang="en-US" sz="2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400" kern="0" dirty="0" err="1">
                <a:solidFill>
                  <a:srgbClr val="000000"/>
                </a:solidFill>
                <a:latin typeface="+mj-lt"/>
              </a:rPr>
              <a:t>bomgaqo-nkqubo</a:t>
            </a:r>
            <a:r>
              <a:rPr lang="en-US" altLang="en-US" sz="2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400" kern="0" dirty="0" err="1">
                <a:solidFill>
                  <a:srgbClr val="000000"/>
                </a:solidFill>
                <a:latin typeface="+mj-lt"/>
              </a:rPr>
              <a:t>wolwimi</a:t>
            </a:r>
            <a:endParaRPr lang="en-US" altLang="en-US" sz="2400" kern="0" dirty="0">
              <a:solidFill>
                <a:srgbClr val="000000"/>
              </a:solidFill>
              <a:latin typeface="+mj-lt"/>
            </a:endParaRPr>
          </a:p>
          <a:p>
            <a:pPr>
              <a:defRPr/>
            </a:pPr>
            <a:endParaRPr lang="en-Z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91787-9C42-4E67-AF74-E42872D94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3864" y="418192"/>
            <a:ext cx="8362950" cy="1675174"/>
          </a:xfrm>
        </p:spPr>
        <p:txBody>
          <a:bodyPr rtlCol="0">
            <a:normAutofit fontScale="90000"/>
          </a:bodyPr>
          <a:lstStyle/>
          <a:p>
            <a:pPr marL="1371600" indent="-1371600">
              <a:defRPr/>
            </a:pPr>
            <a:r>
              <a:rPr lang="en-ZA" altLang="en-US" sz="2800" b="1" dirty="0" err="1">
                <a:solidFill>
                  <a:srgbClr val="0000CC"/>
                </a:solidFill>
              </a:rPr>
              <a:t>Isifundo</a:t>
            </a:r>
            <a:r>
              <a:rPr lang="en-ZA" altLang="en-US" sz="2800" b="1" dirty="0">
                <a:solidFill>
                  <a:srgbClr val="0000CC"/>
                </a:solidFill>
              </a:rPr>
              <a:t> 9: </a:t>
            </a:r>
            <a:r>
              <a:rPr lang="en-ZA" sz="2800" b="1" dirty="0" err="1"/>
              <a:t>Imigaqo-nkqubo</a:t>
            </a:r>
            <a:r>
              <a:rPr lang="en-ZA" sz="2800" b="1" dirty="0"/>
              <a:t> </a:t>
            </a:r>
            <a:r>
              <a:rPr lang="en-ZA" sz="2800" b="1" dirty="0" err="1"/>
              <a:t>yeelwimi</a:t>
            </a:r>
            <a:r>
              <a:rPr lang="en-ZA" sz="2800" b="1" dirty="0"/>
              <a:t> </a:t>
            </a:r>
            <a:r>
              <a:rPr lang="en-ZA" sz="2800" b="1" dirty="0" err="1"/>
              <a:t>kunye</a:t>
            </a:r>
            <a:r>
              <a:rPr lang="en-ZA" sz="2800" b="1" dirty="0"/>
              <a:t> </a:t>
            </a:r>
            <a:r>
              <a:rPr lang="en-ZA" sz="2800" b="1" dirty="0" err="1"/>
              <a:t>nemingeni</a:t>
            </a:r>
            <a:r>
              <a:rPr lang="en-ZA" sz="2800" b="1" dirty="0"/>
              <a:t> </a:t>
            </a:r>
            <a:r>
              <a:rPr lang="en-ZA" sz="2800" b="1" dirty="0" err="1"/>
              <a:t>yokusetyenziswa</a:t>
            </a:r>
            <a:r>
              <a:rPr lang="en-ZA" sz="2800" b="1" dirty="0"/>
              <a:t> </a:t>
            </a:r>
            <a:r>
              <a:rPr lang="en-ZA" sz="2800" b="1" dirty="0" err="1"/>
              <a:t>kweelwimi</a:t>
            </a:r>
            <a:r>
              <a:rPr lang="en-ZA" sz="2800" b="1" dirty="0"/>
              <a:t> </a:t>
            </a:r>
            <a:r>
              <a:rPr lang="en-ZA" sz="2800" b="1" dirty="0" err="1"/>
              <a:t>ezininzi</a:t>
            </a:r>
            <a:r>
              <a:rPr lang="en-ZA" sz="2800" b="1" dirty="0"/>
              <a:t> </a:t>
            </a:r>
            <a:r>
              <a:rPr lang="en-ZA" sz="2800" b="1" dirty="0" err="1"/>
              <a:t>kwimfundo</a:t>
            </a:r>
            <a:r>
              <a:rPr lang="en-ZA" sz="2800" b="1" dirty="0"/>
              <a:t> </a:t>
            </a:r>
            <a:r>
              <a:rPr lang="en-ZA" sz="2800" b="1" dirty="0" err="1"/>
              <a:t>kumazwe</a:t>
            </a:r>
            <a:r>
              <a:rPr lang="en-ZA" sz="2800" b="1" dirty="0"/>
              <a:t> </a:t>
            </a:r>
            <a:r>
              <a:rPr lang="en-ZA" sz="2800" b="1" dirty="0" err="1"/>
              <a:t>ase</a:t>
            </a:r>
            <a:r>
              <a:rPr lang="en-ZA" sz="2800" b="1" dirty="0"/>
              <a:t>-Afrika </a:t>
            </a:r>
            <a:r>
              <a:rPr lang="en-ZA" sz="2800" b="1" dirty="0" err="1"/>
              <a:t>kwixesha</a:t>
            </a:r>
            <a:r>
              <a:rPr lang="en-ZA" sz="2800" b="1" dirty="0"/>
              <a:t> </a:t>
            </a:r>
            <a:r>
              <a:rPr lang="en-ZA" sz="2800" b="1" dirty="0" err="1"/>
              <a:t>eligqithe</a:t>
            </a:r>
            <a:r>
              <a:rPr lang="en-ZA" sz="2800" b="1" dirty="0"/>
              <a:t> </a:t>
            </a:r>
            <a:r>
              <a:rPr lang="en-ZA" sz="2800" b="1" dirty="0" err="1"/>
              <a:t>eliya</a:t>
            </a:r>
            <a:r>
              <a:rPr lang="en-ZA" sz="2800" b="1" dirty="0"/>
              <a:t> </a:t>
            </a:r>
            <a:r>
              <a:rPr lang="en-ZA" sz="2800" b="1" dirty="0" err="1"/>
              <a:t>lobukoloniyali</a:t>
            </a:r>
            <a:r>
              <a:rPr lang="en-ZA" sz="2800" b="1" dirty="0"/>
              <a:t> </a:t>
            </a:r>
            <a:br>
              <a:rPr lang="en-ZA" dirty="0"/>
            </a:br>
            <a:endParaRPr lang="en-ZA" altLang="en-US" sz="2800" b="1" dirty="0">
              <a:ea typeface="+mn-ea"/>
              <a:cs typeface="+mn-cs"/>
            </a:endParaRP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9DB1958B-B0EC-44DA-B61A-5DE117369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7075" y="2093366"/>
            <a:ext cx="8362950" cy="4895850"/>
          </a:xfrm>
        </p:spPr>
        <p:txBody>
          <a:bodyPr/>
          <a:lstStyle/>
          <a:p>
            <a:pPr eaLnBrk="1" hangingPunct="1">
              <a:defRPr/>
            </a:pPr>
            <a:endParaRPr lang="en-ZA" altLang="en-US" dirty="0"/>
          </a:p>
          <a:p>
            <a:pPr eaLnBrk="1" hangingPunct="1">
              <a:defRPr/>
            </a:pPr>
            <a:r>
              <a:rPr lang="en-ZA" altLang="en-US" sz="2000" dirty="0" err="1"/>
              <a:t>Esi</a:t>
            </a:r>
            <a:r>
              <a:rPr lang="en-ZA" altLang="en-US" sz="2000" dirty="0"/>
              <a:t> Sifundo </a:t>
            </a:r>
            <a:r>
              <a:rPr lang="en-ZA" altLang="en-US" sz="2000" dirty="0" err="1"/>
              <a:t>siqwalasela</a:t>
            </a:r>
            <a:r>
              <a:rPr lang="en-ZA" altLang="en-US" sz="2000" dirty="0"/>
              <a:t>:</a:t>
            </a:r>
          </a:p>
          <a:p>
            <a:pPr marL="808355" lvl="1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altLang="en-US" sz="2400" dirty="0">
              <a:solidFill>
                <a:srgbClr val="000000"/>
              </a:solidFill>
            </a:endParaRPr>
          </a:p>
          <a:p>
            <a:pPr marL="808355" lvl="1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400" dirty="0" err="1">
                <a:solidFill>
                  <a:srgbClr val="FF0000"/>
                </a:solidFill>
              </a:rPr>
              <a:t>Eminye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</a:rPr>
              <a:t>yemingeni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</a:rPr>
              <a:t>emikhulu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ekusebenziseni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iilwimi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zaseAfrika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kwimfundo</a:t>
            </a:r>
            <a:endParaRPr lang="en-US" altLang="en-US" dirty="0">
              <a:solidFill>
                <a:srgbClr val="000000"/>
              </a:solidFill>
            </a:endParaRPr>
          </a:p>
          <a:p>
            <a:pPr marL="465455" lvl="1" indent="0">
              <a:spcBef>
                <a:spcPts val="0"/>
              </a:spcBef>
              <a:buNone/>
              <a:defRPr/>
            </a:pPr>
            <a:endParaRPr lang="en-US" altLang="en-US" sz="2400" dirty="0">
              <a:solidFill>
                <a:srgbClr val="000000"/>
              </a:solidFill>
            </a:endParaRPr>
          </a:p>
          <a:p>
            <a:pPr marL="808355" lvl="1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ZA" altLang="en-US" sz="2400" kern="0" dirty="0">
                <a:solidFill>
                  <a:srgbClr val="000000"/>
                </a:solidFill>
              </a:rPr>
              <a:t> </a:t>
            </a:r>
            <a:r>
              <a:rPr lang="en-ZA" altLang="en-US" sz="2400" kern="0" dirty="0">
                <a:solidFill>
                  <a:srgbClr val="0000FF"/>
                </a:solidFill>
              </a:rPr>
              <a:t>ii-</a:t>
            </a:r>
            <a:r>
              <a:rPr lang="en-ZA" altLang="en-US" sz="2400" kern="0" dirty="0" err="1">
                <a:solidFill>
                  <a:srgbClr val="0000FF"/>
                </a:solidFill>
              </a:rPr>
              <a:t>arhete</a:t>
            </a:r>
            <a:r>
              <a:rPr lang="en-ZA" altLang="en-US" sz="2400" kern="0" dirty="0">
                <a:solidFill>
                  <a:srgbClr val="000000"/>
                </a:solidFill>
              </a:rPr>
              <a:t> (</a:t>
            </a:r>
            <a:r>
              <a:rPr lang="en-ZA" altLang="en-US" sz="2400" kern="0" dirty="0" err="1">
                <a:solidFill>
                  <a:srgbClr val="0000CC"/>
                </a:solidFill>
              </a:rPr>
              <a:t>abadlali</a:t>
            </a:r>
            <a:r>
              <a:rPr lang="en-ZA" altLang="en-US" sz="2400" kern="0" dirty="0">
                <a:solidFill>
                  <a:srgbClr val="0000CC"/>
                </a:solidFill>
              </a:rPr>
              <a:t>)</a:t>
            </a:r>
            <a:r>
              <a:rPr lang="en-ZA" altLang="en-US" sz="2400" kern="0" dirty="0">
                <a:solidFill>
                  <a:srgbClr val="000000"/>
                </a:solidFill>
              </a:rPr>
              <a:t>  </a:t>
            </a:r>
            <a:r>
              <a:rPr lang="en-ZA" altLang="en-US" sz="2400" kern="0" dirty="0" err="1">
                <a:solidFill>
                  <a:srgbClr val="000000"/>
                </a:solidFill>
              </a:rPr>
              <a:t>abaluncedo</a:t>
            </a:r>
            <a:r>
              <a:rPr lang="en-ZA" altLang="en-US" sz="2400" kern="0" dirty="0">
                <a:solidFill>
                  <a:srgbClr val="000000"/>
                </a:solidFill>
              </a:rPr>
              <a:t> </a:t>
            </a:r>
            <a:r>
              <a:rPr lang="en-ZA" altLang="en-US" sz="2400" kern="0" dirty="0" err="1">
                <a:solidFill>
                  <a:srgbClr val="000000"/>
                </a:solidFill>
              </a:rPr>
              <a:t>ekunyanzeliseni</a:t>
            </a:r>
            <a:r>
              <a:rPr lang="en-ZA" altLang="en-US" sz="2400" kern="0" dirty="0">
                <a:solidFill>
                  <a:srgbClr val="000000"/>
                </a:solidFill>
              </a:rPr>
              <a:t> </a:t>
            </a:r>
            <a:r>
              <a:rPr lang="en-ZA" altLang="en-US" sz="2400" kern="0" dirty="0" err="1">
                <a:solidFill>
                  <a:srgbClr val="000000"/>
                </a:solidFill>
              </a:rPr>
              <a:t>imigaqo-nkqubo</a:t>
            </a:r>
            <a:r>
              <a:rPr lang="en-ZA" altLang="en-US" sz="2400" kern="0" dirty="0">
                <a:solidFill>
                  <a:srgbClr val="000000"/>
                </a:solidFill>
              </a:rPr>
              <a:t> </a:t>
            </a:r>
            <a:r>
              <a:rPr lang="en-ZA" altLang="en-US" sz="2400" kern="0" dirty="0" err="1">
                <a:solidFill>
                  <a:srgbClr val="000000"/>
                </a:solidFill>
              </a:rPr>
              <a:t>yolwimi</a:t>
            </a:r>
            <a:r>
              <a:rPr lang="en-ZA" altLang="en-US" sz="2400" kern="0" dirty="0">
                <a:solidFill>
                  <a:srgbClr val="000000"/>
                </a:solidFill>
              </a:rPr>
              <a:t> </a:t>
            </a:r>
            <a:r>
              <a:rPr lang="en-ZA" altLang="en-US" sz="2400" kern="0" dirty="0" err="1">
                <a:solidFill>
                  <a:srgbClr val="000000"/>
                </a:solidFill>
              </a:rPr>
              <a:t>olunye</a:t>
            </a:r>
            <a:endParaRPr lang="en-ZA" altLang="en-US" sz="2400" kern="0" dirty="0">
              <a:solidFill>
                <a:srgbClr val="000000"/>
              </a:solidFill>
            </a:endParaRPr>
          </a:p>
          <a:p>
            <a:pPr lvl="1" eaLnBrk="1" hangingPunct="1">
              <a:defRPr/>
            </a:pPr>
            <a:endParaRPr lang="en-ZA" altLang="en-US" dirty="0"/>
          </a:p>
          <a:p>
            <a:pPr lvl="1" eaLnBrk="1" hangingPunct="1">
              <a:defRPr/>
            </a:pPr>
            <a:endParaRPr lang="en-ZA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71574-E95E-4272-9351-1B79FE4D9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0892" y="404812"/>
            <a:ext cx="8229600" cy="1079500"/>
          </a:xfrm>
        </p:spPr>
        <p:txBody>
          <a:bodyPr rtlCol="0">
            <a:normAutofit/>
          </a:bodyPr>
          <a:lstStyle/>
          <a:p>
            <a:pPr marL="1722755" indent="-1722755">
              <a:defRPr/>
            </a:pPr>
            <a:r>
              <a:rPr lang="en-ZA" altLang="en-US" sz="2800" b="1" dirty="0" err="1">
                <a:solidFill>
                  <a:srgbClr val="0000CC"/>
                </a:solidFill>
              </a:rPr>
              <a:t>Isifundo</a:t>
            </a:r>
            <a:r>
              <a:rPr lang="en-ZA" altLang="en-US" sz="2800" b="1" dirty="0">
                <a:solidFill>
                  <a:srgbClr val="0000CC"/>
                </a:solidFill>
              </a:rPr>
              <a:t> 10: </a:t>
            </a:r>
            <a:r>
              <a:rPr lang="en-ZA" altLang="en-US" sz="2800" b="1" dirty="0" err="1">
                <a:ea typeface="+mn-ea"/>
                <a:cs typeface="+mn-cs"/>
              </a:rPr>
              <a:t>Iilwimi</a:t>
            </a:r>
            <a:r>
              <a:rPr lang="en-ZA" altLang="en-US" sz="2800" b="1" dirty="0">
                <a:ea typeface="+mn-ea"/>
                <a:cs typeface="+mn-cs"/>
              </a:rPr>
              <a:t> </a:t>
            </a:r>
            <a:r>
              <a:rPr lang="en-ZA" altLang="en-US" sz="2800" b="1" dirty="0" err="1">
                <a:ea typeface="+mn-ea"/>
                <a:cs typeface="+mn-cs"/>
              </a:rPr>
              <a:t>ezininzi</a:t>
            </a:r>
            <a:r>
              <a:rPr lang="en-ZA" altLang="en-US" sz="2800" b="1" dirty="0">
                <a:ea typeface="+mn-ea"/>
                <a:cs typeface="+mn-cs"/>
              </a:rPr>
              <a:t> </a:t>
            </a:r>
            <a:r>
              <a:rPr lang="en-ZA" altLang="en-US" sz="2800" b="1" dirty="0" err="1">
                <a:ea typeface="+mn-ea"/>
                <a:cs typeface="+mn-cs"/>
              </a:rPr>
              <a:t>kwi</a:t>
            </a:r>
            <a:r>
              <a:rPr lang="en-ZA" altLang="en-US" sz="2800" b="1" dirty="0">
                <a:ea typeface="+mn-ea"/>
                <a:cs typeface="+mn-cs"/>
              </a:rPr>
              <a:t> </a:t>
            </a:r>
            <a:r>
              <a:rPr lang="en-ZA" altLang="en-US" sz="2800" b="1" dirty="0" err="1">
                <a:ea typeface="+mn-ea"/>
                <a:cs typeface="+mn-cs"/>
              </a:rPr>
              <a:t>akhademi</a:t>
            </a:r>
            <a:r>
              <a:rPr lang="en-ZA" altLang="en-US" sz="2800" b="1" dirty="0">
                <a:ea typeface="+mn-ea"/>
                <a:cs typeface="+mn-cs"/>
              </a:rPr>
              <a:t> : </a:t>
            </a:r>
            <a:r>
              <a:rPr lang="en-ZA" altLang="en-US" sz="2800" b="1" dirty="0" err="1">
                <a:ea typeface="+mn-ea"/>
                <a:cs typeface="+mn-cs"/>
              </a:rPr>
              <a:t>umzekelo</a:t>
            </a:r>
            <a:r>
              <a:rPr lang="en-ZA" altLang="en-US" sz="2800" b="1" dirty="0">
                <a:ea typeface="+mn-ea"/>
                <a:cs typeface="+mn-cs"/>
              </a:rPr>
              <a:t> we LCS311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EB5B5C8F-453C-4ADB-AA27-32935B6DE3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2313" y="1557338"/>
            <a:ext cx="8362950" cy="4895850"/>
          </a:xfrm>
        </p:spPr>
        <p:txBody>
          <a:bodyPr/>
          <a:lstStyle/>
          <a:p>
            <a:pPr eaLnBrk="1" hangingPunct="1">
              <a:defRPr/>
            </a:pPr>
            <a:endParaRPr lang="en-ZA" altLang="en-US" sz="2000" dirty="0"/>
          </a:p>
          <a:p>
            <a:pPr eaLnBrk="1" hangingPunct="1">
              <a:defRPr/>
            </a:pPr>
            <a:r>
              <a:rPr lang="en-ZA" altLang="en-US" sz="2000" dirty="0" err="1"/>
              <a:t>Esi</a:t>
            </a:r>
            <a:r>
              <a:rPr lang="en-ZA" altLang="en-US" sz="2000" dirty="0"/>
              <a:t> Sifundo:</a:t>
            </a:r>
            <a:endParaRPr lang="en-US" altLang="en-US" sz="2400" dirty="0">
              <a:solidFill>
                <a:srgbClr val="000000"/>
              </a:solidFill>
            </a:endParaRPr>
          </a:p>
          <a:p>
            <a:pPr marL="808355" lvl="1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400" dirty="0" err="1"/>
              <a:t>siveza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imibuzo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ethile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ephakanyiswa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kukusentyeziswa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kweelwimi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ezininzi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kumaziko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emfundo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ephakamileyo</a:t>
            </a:r>
            <a:endParaRPr lang="en-US" altLang="en-US" dirty="0"/>
          </a:p>
          <a:p>
            <a:pPr marL="465455" lvl="1" indent="0">
              <a:spcBef>
                <a:spcPts val="0"/>
              </a:spcBef>
              <a:buNone/>
              <a:defRPr/>
            </a:pPr>
            <a:endParaRPr lang="en-US" altLang="en-US" dirty="0">
              <a:solidFill>
                <a:srgbClr val="000000"/>
              </a:solidFill>
            </a:endParaRPr>
          </a:p>
          <a:p>
            <a:pPr marL="808355" lvl="1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ZA" altLang="en-US" sz="2400" kern="0" dirty="0" err="1">
                <a:solidFill>
                  <a:srgbClr val="000000"/>
                </a:solidFill>
              </a:rPr>
              <a:t>sinabisa</a:t>
            </a:r>
            <a:r>
              <a:rPr lang="en-ZA" altLang="en-US" sz="2400" kern="0" dirty="0">
                <a:solidFill>
                  <a:srgbClr val="000000"/>
                </a:solidFill>
              </a:rPr>
              <a:t> </a:t>
            </a:r>
            <a:r>
              <a:rPr lang="en-ZA" altLang="en-US" sz="2400" kern="0" dirty="0" err="1">
                <a:solidFill>
                  <a:srgbClr val="000000"/>
                </a:solidFill>
              </a:rPr>
              <a:t>amanyathelo</a:t>
            </a:r>
            <a:r>
              <a:rPr lang="en-ZA" altLang="en-US" sz="2400" kern="0" dirty="0">
                <a:solidFill>
                  <a:srgbClr val="000000"/>
                </a:solidFill>
              </a:rPr>
              <a:t> </a:t>
            </a:r>
            <a:r>
              <a:rPr lang="en-ZA" altLang="en-US" sz="2400" kern="0" dirty="0" err="1">
                <a:solidFill>
                  <a:srgbClr val="000000"/>
                </a:solidFill>
              </a:rPr>
              <a:t>aqhubayo</a:t>
            </a:r>
            <a:r>
              <a:rPr lang="en-ZA" altLang="en-US" sz="2400" kern="0" dirty="0">
                <a:solidFill>
                  <a:srgbClr val="000000"/>
                </a:solidFill>
              </a:rPr>
              <a:t> </a:t>
            </a:r>
            <a:r>
              <a:rPr lang="en-ZA" altLang="en-US" sz="2400" kern="0" dirty="0" err="1">
                <a:solidFill>
                  <a:srgbClr val="000000"/>
                </a:solidFill>
              </a:rPr>
              <a:t>okuveza</a:t>
            </a:r>
            <a:r>
              <a:rPr lang="en-ZA" altLang="en-US" sz="2400" kern="0" dirty="0">
                <a:solidFill>
                  <a:srgbClr val="000000"/>
                </a:solidFill>
              </a:rPr>
              <a:t> </a:t>
            </a:r>
            <a:r>
              <a:rPr lang="en-ZA" altLang="en-US" sz="2400" kern="0" dirty="0" err="1">
                <a:solidFill>
                  <a:srgbClr val="000000"/>
                </a:solidFill>
              </a:rPr>
              <a:t>iyantluko</a:t>
            </a:r>
            <a:r>
              <a:rPr lang="en-ZA" altLang="en-US" sz="2400" kern="0" dirty="0">
                <a:solidFill>
                  <a:srgbClr val="000000"/>
                </a:solidFill>
              </a:rPr>
              <a:t> </a:t>
            </a:r>
            <a:r>
              <a:rPr lang="en-ZA" altLang="en-US" sz="2400" kern="0" dirty="0" err="1">
                <a:solidFill>
                  <a:srgbClr val="000000"/>
                </a:solidFill>
              </a:rPr>
              <a:t>yeelwimi</a:t>
            </a:r>
            <a:r>
              <a:rPr lang="en-ZA" altLang="en-US" sz="2400" kern="0" dirty="0">
                <a:solidFill>
                  <a:srgbClr val="000000"/>
                </a:solidFill>
              </a:rPr>
              <a:t> </a:t>
            </a:r>
            <a:r>
              <a:rPr lang="en-ZA" altLang="en-US" sz="2400" kern="0" dirty="0" err="1">
                <a:solidFill>
                  <a:srgbClr val="000000"/>
                </a:solidFill>
              </a:rPr>
              <a:t>ukuphendula</a:t>
            </a:r>
            <a:r>
              <a:rPr lang="en-ZA" altLang="en-US" sz="2400" kern="0" dirty="0">
                <a:solidFill>
                  <a:srgbClr val="000000"/>
                </a:solidFill>
              </a:rPr>
              <a:t> </a:t>
            </a:r>
            <a:r>
              <a:rPr lang="en-ZA" altLang="en-US" sz="2400" kern="0" dirty="0" err="1">
                <a:solidFill>
                  <a:srgbClr val="000000"/>
                </a:solidFill>
              </a:rPr>
              <a:t>imingeni</a:t>
            </a:r>
            <a:r>
              <a:rPr lang="en-ZA" altLang="en-US" sz="2400" kern="0" dirty="0">
                <a:solidFill>
                  <a:srgbClr val="000000"/>
                </a:solidFill>
              </a:rPr>
              <a:t> </a:t>
            </a:r>
            <a:r>
              <a:rPr lang="en-ZA" altLang="en-US" sz="2400" kern="0" dirty="0" err="1">
                <a:solidFill>
                  <a:srgbClr val="000000"/>
                </a:solidFill>
              </a:rPr>
              <a:t>ebangelwe</a:t>
            </a:r>
            <a:r>
              <a:rPr lang="en-ZA" altLang="en-US" sz="2400" kern="0" dirty="0">
                <a:solidFill>
                  <a:srgbClr val="000000"/>
                </a:solidFill>
              </a:rPr>
              <a:t> </a:t>
            </a:r>
            <a:r>
              <a:rPr lang="en-ZA" altLang="en-US" sz="2400" kern="0" dirty="0" err="1">
                <a:solidFill>
                  <a:srgbClr val="000000"/>
                </a:solidFill>
              </a:rPr>
              <a:t>kukwahluka</a:t>
            </a:r>
            <a:r>
              <a:rPr lang="en-ZA" altLang="en-US" sz="2400" kern="0" dirty="0">
                <a:solidFill>
                  <a:srgbClr val="000000"/>
                </a:solidFill>
              </a:rPr>
              <a:t> </a:t>
            </a:r>
            <a:r>
              <a:rPr lang="en-ZA" altLang="en-US" sz="2400" kern="0" dirty="0" err="1">
                <a:solidFill>
                  <a:srgbClr val="000000"/>
                </a:solidFill>
              </a:rPr>
              <a:t>kweelwimi</a:t>
            </a:r>
            <a:r>
              <a:rPr lang="en-ZA" altLang="en-US" sz="2400" kern="0" dirty="0">
                <a:solidFill>
                  <a:srgbClr val="000000"/>
                </a:solidFill>
              </a:rPr>
              <a:t> </a:t>
            </a:r>
            <a:r>
              <a:rPr lang="en-ZA" altLang="en-US" sz="2400" kern="0" dirty="0" err="1">
                <a:solidFill>
                  <a:srgbClr val="000000"/>
                </a:solidFill>
              </a:rPr>
              <a:t>kwimfundo</a:t>
            </a:r>
            <a:r>
              <a:rPr lang="en-ZA" altLang="en-US" sz="2400" kern="0" dirty="0">
                <a:solidFill>
                  <a:srgbClr val="000000"/>
                </a:solidFill>
              </a:rPr>
              <a:t> </a:t>
            </a:r>
            <a:r>
              <a:rPr lang="en-ZA" altLang="en-US" sz="2400" kern="0" dirty="0" err="1">
                <a:solidFill>
                  <a:srgbClr val="000000"/>
                </a:solidFill>
              </a:rPr>
              <a:t>ephakamileyo</a:t>
            </a:r>
            <a:endParaRPr lang="en-ZA" altLang="en-US" sz="2400" kern="0" dirty="0">
              <a:solidFill>
                <a:srgbClr val="000000"/>
              </a:solidFill>
            </a:endParaRPr>
          </a:p>
          <a:p>
            <a:pPr marL="808355" lvl="1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ZA" altLang="en-US" sz="1800" kern="0" dirty="0">
              <a:solidFill>
                <a:srgbClr val="000000"/>
              </a:solidFill>
            </a:endParaRPr>
          </a:p>
          <a:p>
            <a:pPr marL="1311275" lvl="1" indent="-342900">
              <a:spcBef>
                <a:spcPts val="0"/>
              </a:spcBef>
              <a:buFont typeface="Calibri" panose="020F0502020204030204" pitchFamily="34" charset="0"/>
              <a:buChar char="‒"/>
              <a:defRPr/>
            </a:pPr>
            <a:r>
              <a:rPr lang="en-ZA" altLang="en-US" sz="2400" kern="0" dirty="0" err="1">
                <a:solidFill>
                  <a:srgbClr val="000000"/>
                </a:solidFill>
              </a:rPr>
              <a:t>sibonisa</a:t>
            </a:r>
            <a:r>
              <a:rPr lang="en-ZA" altLang="en-US" sz="2400" kern="0" dirty="0">
                <a:solidFill>
                  <a:srgbClr val="000000"/>
                </a:solidFill>
              </a:rPr>
              <a:t> </a:t>
            </a:r>
            <a:r>
              <a:rPr lang="en-ZA" altLang="en-US" sz="2400" kern="0" dirty="0" err="1">
                <a:solidFill>
                  <a:srgbClr val="000000"/>
                </a:solidFill>
              </a:rPr>
              <a:t>amanyathelo</a:t>
            </a:r>
            <a:r>
              <a:rPr lang="en-ZA" altLang="en-US" sz="2400" kern="0" dirty="0">
                <a:solidFill>
                  <a:srgbClr val="000000"/>
                </a:solidFill>
              </a:rPr>
              <a:t> </a:t>
            </a:r>
            <a:r>
              <a:rPr lang="en-ZA" altLang="en-US" sz="2400" kern="0" dirty="0" err="1">
                <a:solidFill>
                  <a:srgbClr val="000000"/>
                </a:solidFill>
              </a:rPr>
              <a:t>athatyathwe</a:t>
            </a:r>
            <a:r>
              <a:rPr lang="en-ZA" altLang="en-US" sz="2400" kern="0" dirty="0">
                <a:solidFill>
                  <a:srgbClr val="000000"/>
                </a:solidFill>
              </a:rPr>
              <a:t> </a:t>
            </a:r>
            <a:r>
              <a:rPr lang="en-ZA" altLang="en-US" sz="2400" kern="0" dirty="0" err="1">
                <a:solidFill>
                  <a:srgbClr val="000000"/>
                </a:solidFill>
              </a:rPr>
              <a:t>kwi</a:t>
            </a:r>
            <a:r>
              <a:rPr lang="en-ZA" altLang="en-US" sz="2400" kern="0" dirty="0">
                <a:solidFill>
                  <a:srgbClr val="000000"/>
                </a:solidFill>
              </a:rPr>
              <a:t> LCS311 </a:t>
            </a:r>
            <a:r>
              <a:rPr lang="en-ZA" altLang="en-US" sz="2400" kern="0" dirty="0" err="1">
                <a:solidFill>
                  <a:srgbClr val="000000"/>
                </a:solidFill>
              </a:rPr>
              <a:t>njengomzekelo</a:t>
            </a:r>
            <a:endParaRPr lang="en-ZA" altLang="en-US" sz="2400" kern="0" dirty="0">
              <a:solidFill>
                <a:srgbClr val="000000"/>
              </a:solidFill>
            </a:endParaRPr>
          </a:p>
          <a:p>
            <a:pPr lvl="1" eaLnBrk="1" hangingPunct="1">
              <a:defRPr/>
            </a:pPr>
            <a:endParaRPr lang="en-ZA" altLang="en-US" dirty="0"/>
          </a:p>
          <a:p>
            <a:pPr lvl="1" eaLnBrk="1" hangingPunct="1">
              <a:defRPr/>
            </a:pPr>
            <a:endParaRPr lang="en-ZA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Meet Our Staff | The Red Mill Museum Village">
            <a:extLst>
              <a:ext uri="{FF2B5EF4-FFF2-40B4-BE49-F238E27FC236}">
                <a16:creationId xmlns:a16="http://schemas.microsoft.com/office/drawing/2014/main" id="{1B38A402-ECB4-417F-8C38-010E972870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3604" y="319225"/>
            <a:ext cx="7633063" cy="1835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D72F4DB-7938-4187-BC84-A452370B7A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487685"/>
              </p:ext>
            </p:extLst>
          </p:nvPr>
        </p:nvGraphicFramePr>
        <p:xfrm>
          <a:off x="1206137" y="2596182"/>
          <a:ext cx="8127999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6206">
                  <a:extLst>
                    <a:ext uri="{9D8B030D-6E8A-4147-A177-3AD203B41FA5}">
                      <a16:colId xmlns:a16="http://schemas.microsoft.com/office/drawing/2014/main" val="2287561735"/>
                    </a:ext>
                  </a:extLst>
                </a:gridCol>
                <a:gridCol w="2212460">
                  <a:extLst>
                    <a:ext uri="{9D8B030D-6E8A-4147-A177-3AD203B41FA5}">
                      <a16:colId xmlns:a16="http://schemas.microsoft.com/office/drawing/2014/main" val="60065942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7359341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Role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E-mail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553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Prof. Bassey E. </a:t>
                      </a:r>
                      <a:r>
                        <a:rPr lang="en-ZA" dirty="0" err="1"/>
                        <a:t>Antia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Lecturer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bantia@uwc.ac.za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5890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Ms. Geraldine G.L. Hartman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Lecturer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gehartman@uwc.ac.za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7225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Ms. Boniswa </a:t>
                      </a:r>
                      <a:r>
                        <a:rPr lang="en-ZA" dirty="0" err="1"/>
                        <a:t>Gelese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GLA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3317759@myuwc.ac.za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0434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Tutor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581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Tutor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896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Tutor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694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461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70159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1DA80-8BE4-40EA-B92F-E724977E9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750" y="333375"/>
            <a:ext cx="8229600" cy="1079500"/>
          </a:xfrm>
        </p:spPr>
        <p:txBody>
          <a:bodyPr rtlCol="0">
            <a:normAutofit/>
          </a:bodyPr>
          <a:lstStyle/>
          <a:p>
            <a:pPr marL="1722755" indent="-1722755">
              <a:defRPr/>
            </a:pPr>
            <a:r>
              <a:rPr lang="en-ZA" altLang="en-US" sz="2800" b="1" dirty="0" err="1">
                <a:solidFill>
                  <a:srgbClr val="0000CC"/>
                </a:solidFill>
              </a:rPr>
              <a:t>Isifundo</a:t>
            </a:r>
            <a:r>
              <a:rPr lang="en-ZA" altLang="en-US" sz="2800" b="1" dirty="0">
                <a:solidFill>
                  <a:srgbClr val="0000CC"/>
                </a:solidFill>
              </a:rPr>
              <a:t> 11: </a:t>
            </a:r>
            <a:r>
              <a:rPr lang="en-ZA" altLang="en-US" sz="2800" b="1" dirty="0">
                <a:ea typeface="+mn-ea"/>
                <a:cs typeface="+mn-cs"/>
              </a:rPr>
              <a:t>AMALUNGISELELO EEMVIWO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D6608446-F08F-4289-AFC9-12B3263B9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2313" y="1412875"/>
            <a:ext cx="8362950" cy="4895850"/>
          </a:xfrm>
        </p:spPr>
        <p:txBody>
          <a:bodyPr/>
          <a:lstStyle/>
          <a:p>
            <a:pPr eaLnBrk="1" hangingPunct="1">
              <a:defRPr/>
            </a:pPr>
            <a:endParaRPr lang="en-ZA" altLang="en-US" sz="2000" dirty="0"/>
          </a:p>
          <a:p>
            <a:pPr marL="0" indent="0">
              <a:buNone/>
              <a:defRPr/>
            </a:pPr>
            <a:r>
              <a:rPr lang="en-US" altLang="en-ZA" sz="2800" dirty="0" err="1"/>
              <a:t>Esi</a:t>
            </a:r>
            <a:r>
              <a:rPr lang="en-US" altLang="en-ZA" sz="2800" dirty="0"/>
              <a:t> Sifundo </a:t>
            </a:r>
            <a:r>
              <a:rPr lang="en-US" altLang="en-ZA" sz="2800" dirty="0" err="1"/>
              <a:t>sinikezelwe</a:t>
            </a:r>
            <a:r>
              <a:rPr lang="en-US" altLang="en-ZA" sz="2800" dirty="0"/>
              <a:t> </a:t>
            </a:r>
            <a:r>
              <a:rPr lang="en-US" altLang="en-ZA" sz="2800" dirty="0" err="1"/>
              <a:t>ekunikeni</a:t>
            </a:r>
            <a:r>
              <a:rPr lang="en-US" altLang="en-ZA" sz="2800" dirty="0"/>
              <a:t> </a:t>
            </a:r>
            <a:r>
              <a:rPr lang="en-US" altLang="en-ZA" sz="2800" dirty="0" err="1"/>
              <a:t>ulwazi</a:t>
            </a:r>
            <a:r>
              <a:rPr lang="en-US" altLang="en-ZA" sz="2800" dirty="0"/>
              <a:t> </a:t>
            </a:r>
            <a:r>
              <a:rPr lang="en-US" altLang="en-ZA" sz="2800" dirty="0" err="1"/>
              <a:t>malunga</a:t>
            </a:r>
            <a:r>
              <a:rPr lang="en-US" altLang="en-ZA" sz="2800" dirty="0"/>
              <a:t>:</a:t>
            </a:r>
          </a:p>
          <a:p>
            <a:pPr marL="0" indent="0">
              <a:buNone/>
              <a:defRPr/>
            </a:pPr>
            <a:r>
              <a:rPr lang="en-US" altLang="en-ZA" sz="1200" dirty="0"/>
              <a:t> </a:t>
            </a:r>
            <a:endParaRPr lang="en-ZA" altLang="en-US" dirty="0"/>
          </a:p>
          <a:p>
            <a:pPr marL="636905">
              <a:defRPr/>
            </a:pPr>
            <a:r>
              <a:rPr lang="en-US" altLang="en-US" sz="2400" dirty="0" err="1"/>
              <a:t>Nemini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yokubhala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iimviwo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kunye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nexesha</a:t>
            </a:r>
            <a:endParaRPr lang="en-US" altLang="en-US" sz="2400" dirty="0"/>
          </a:p>
          <a:p>
            <a:pPr marL="636905">
              <a:defRPr/>
            </a:pPr>
            <a:r>
              <a:rPr lang="en-US" altLang="en-US" sz="2400" dirty="0" err="1"/>
              <a:t>indlela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yovavanyo</a:t>
            </a:r>
            <a:endParaRPr lang="en-US" altLang="en-US" sz="2400" dirty="0"/>
          </a:p>
          <a:p>
            <a:pPr marL="636905">
              <a:defRPr/>
            </a:pPr>
            <a:r>
              <a:rPr lang="en-US" altLang="en-US" sz="2400" dirty="0" err="1"/>
              <a:t>Umva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weemviwo</a:t>
            </a:r>
            <a:r>
              <a:rPr lang="en-US" altLang="en-US" sz="2400" dirty="0"/>
              <a:t> </a:t>
            </a:r>
          </a:p>
          <a:p>
            <a:pPr marL="636905">
              <a:defRPr/>
            </a:pPr>
            <a:r>
              <a:rPr lang="en-US" altLang="en-US" sz="2400" dirty="0" err="1"/>
              <a:t>Iindidi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zemibuzo</a:t>
            </a:r>
            <a:endParaRPr lang="en-US" altLang="en-US" sz="2400" dirty="0"/>
          </a:p>
          <a:p>
            <a:pPr marL="636905">
              <a:defRPr/>
            </a:pPr>
            <a:r>
              <a:rPr lang="en-US" altLang="en-US" sz="2400" dirty="0" err="1"/>
              <a:t>Njl</a:t>
            </a:r>
            <a:r>
              <a:rPr lang="en-US" altLang="en-US" sz="2400" dirty="0"/>
              <a:t>.</a:t>
            </a:r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ZA" altLang="en-US" sz="2400" kern="0" dirty="0">
              <a:solidFill>
                <a:srgbClr val="000000"/>
              </a:solidFill>
            </a:endParaRPr>
          </a:p>
          <a:p>
            <a:pPr lvl="1" eaLnBrk="1" hangingPunct="1">
              <a:defRPr/>
            </a:pPr>
            <a:endParaRPr lang="en-ZA" altLang="en-US" dirty="0"/>
          </a:p>
          <a:p>
            <a:pPr lvl="1" eaLnBrk="1" hangingPunct="1">
              <a:defRPr/>
            </a:pPr>
            <a:endParaRPr lang="en-ZA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F813E-8D0F-480C-9EA1-F69DCE06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750" y="333375"/>
            <a:ext cx="8229600" cy="863600"/>
          </a:xfrm>
        </p:spPr>
        <p:txBody>
          <a:bodyPr rtlCol="0">
            <a:noAutofit/>
          </a:bodyPr>
          <a:lstStyle/>
          <a:p>
            <a:pPr marL="1722755" indent="-1722755">
              <a:defRPr/>
            </a:pPr>
            <a:r>
              <a:rPr lang="en-ZA" altLang="en-US" sz="5400" b="1" dirty="0">
                <a:solidFill>
                  <a:srgbClr val="FF0000"/>
                </a:solidFill>
                <a:ea typeface="+mn-ea"/>
                <a:cs typeface="+mn-cs"/>
              </a:rPr>
              <a:t>NCEDA QAPHELA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74E8566E-009E-4FF8-A4DD-720B240FA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086" y="1268414"/>
            <a:ext cx="9252177" cy="5184775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defRPr/>
            </a:pPr>
            <a:endParaRPr lang="en-ZA" altLang="en-US" sz="2000" dirty="0"/>
          </a:p>
          <a:p>
            <a:pPr eaLnBrk="1" hangingPunct="1">
              <a:lnSpc>
                <a:spcPct val="150000"/>
              </a:lnSpc>
              <a:defRPr/>
            </a:pPr>
            <a:r>
              <a:rPr lang="en-US" altLang="en-US" sz="2000" dirty="0" err="1"/>
              <a:t>Esi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siqingatha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sonyaka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asinaso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isicwangciso</a:t>
            </a:r>
            <a:r>
              <a:rPr lang="en-US" altLang="en-US" sz="2000" dirty="0"/>
              <a:t> </a:t>
            </a:r>
            <a:r>
              <a:rPr lang="en-US" altLang="en-US" sz="2000" b="1" dirty="0">
                <a:solidFill>
                  <a:srgbClr val="FF0000"/>
                </a:solidFill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</a:rPr>
              <a:t>sokufumana</a:t>
            </a:r>
            <a:r>
              <a:rPr lang="en-US" altLang="en-US" sz="2000" b="1" dirty="0">
                <a:solidFill>
                  <a:srgbClr val="FF0000"/>
                </a:solidFill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</a:rPr>
              <a:t>okudlulileyo</a:t>
            </a:r>
            <a:r>
              <a:rPr lang="en-US" altLang="en-US" sz="2000" b="1" dirty="0">
                <a:solidFill>
                  <a:srgbClr val="FF0000"/>
                </a:solidFill>
              </a:rPr>
              <a:t> </a:t>
            </a:r>
            <a:endParaRPr lang="en-US" altLang="en-US" sz="2000" dirty="0"/>
          </a:p>
          <a:p>
            <a:pPr eaLnBrk="1" hangingPunct="1">
              <a:lnSpc>
                <a:spcPct val="150000"/>
              </a:lnSpc>
              <a:defRPr/>
            </a:pPr>
            <a:r>
              <a:rPr lang="en-US" altLang="en-US" sz="2000" dirty="0" err="1"/>
              <a:t>Ukubangaba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uphoswe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sisifundo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umsebenzi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okanye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uvavanyo</a:t>
            </a:r>
            <a:r>
              <a:rPr lang="en-US" altLang="en-US" sz="2000" dirty="0"/>
              <a:t> </a:t>
            </a:r>
            <a:r>
              <a:rPr lang="en-US" altLang="en-US" sz="2000" dirty="0" err="1"/>
              <a:t>lwekota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kwaye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ufuna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ukunikwa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ithuba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lokufaka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umsebenzi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okanye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ubhale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uvavanyo</a:t>
            </a:r>
            <a:r>
              <a:rPr lang="en-US" altLang="en-US" sz="2000" dirty="0"/>
              <a:t> , </a:t>
            </a:r>
            <a:r>
              <a:rPr lang="en-US" altLang="en-US" sz="2000" dirty="0" err="1"/>
              <a:t>sicela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usazise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ngokukhawuleza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ku</a:t>
            </a:r>
            <a:r>
              <a:rPr lang="en-US" altLang="en-US" sz="2000" dirty="0"/>
              <a:t>-Ikamva</a:t>
            </a:r>
            <a:endParaRPr lang="en-US" altLang="en-US" sz="2000" b="1" u="sng" dirty="0">
              <a:solidFill>
                <a:srgbClr val="0000FF"/>
              </a:solidFill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US" altLang="en-US" sz="2000" b="1" dirty="0" err="1">
                <a:solidFill>
                  <a:srgbClr val="0000FF"/>
                </a:solidFill>
              </a:rPr>
              <a:t>Izibheno</a:t>
            </a:r>
            <a:r>
              <a:rPr lang="en-US" altLang="en-US" sz="2000" b="1" dirty="0">
                <a:solidFill>
                  <a:srgbClr val="0000FF"/>
                </a:solidFill>
              </a:rPr>
              <a:t>, </a:t>
            </a:r>
            <a:r>
              <a:rPr lang="en-US" altLang="en-US" sz="2000" b="1" dirty="0" err="1">
                <a:solidFill>
                  <a:srgbClr val="0000FF"/>
                </a:solidFill>
              </a:rPr>
              <a:t>izicelo</a:t>
            </a:r>
            <a:r>
              <a:rPr lang="en-US" altLang="en-US" sz="2000" b="1" dirty="0">
                <a:solidFill>
                  <a:srgbClr val="0000FF"/>
                </a:solidFill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</a:rPr>
              <a:t>kunye</a:t>
            </a:r>
            <a:r>
              <a:rPr lang="en-US" altLang="en-US" sz="2000" b="1" dirty="0">
                <a:solidFill>
                  <a:srgbClr val="0000FF"/>
                </a:solidFill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</a:rPr>
              <a:t>nemibizo</a:t>
            </a:r>
            <a:r>
              <a:rPr lang="en-US" altLang="en-US" sz="2000" b="1" dirty="0">
                <a:solidFill>
                  <a:srgbClr val="0000FF"/>
                </a:solidFill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</a:rPr>
              <a:t>kufuneka</a:t>
            </a:r>
            <a:r>
              <a:rPr lang="en-US" altLang="en-US" sz="2000" b="1" dirty="0">
                <a:solidFill>
                  <a:srgbClr val="0000FF"/>
                </a:solidFill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</a:rPr>
              <a:t>zenziwe</a:t>
            </a:r>
            <a:r>
              <a:rPr lang="en-US" altLang="en-US" sz="2000" b="1" dirty="0">
                <a:solidFill>
                  <a:srgbClr val="0000FF"/>
                </a:solidFill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</a:rPr>
              <a:t>ku-iKamva</a:t>
            </a:r>
            <a:endParaRPr lang="en-US" altLang="en-US" sz="2000" b="1" dirty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en-US" sz="2000" b="1" dirty="0" err="1">
                <a:solidFill>
                  <a:srgbClr val="FF0000"/>
                </a:solidFill>
              </a:rPr>
              <a:t>akukho</a:t>
            </a:r>
            <a:r>
              <a:rPr lang="en-US" altLang="en-US" sz="2000" b="1" dirty="0">
                <a:solidFill>
                  <a:srgbClr val="FF0000"/>
                </a:solidFill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</a:rPr>
              <a:t>zi-imeyile</a:t>
            </a:r>
            <a:r>
              <a:rPr lang="en-US" altLang="en-US" sz="2000" b="1" dirty="0">
                <a:solidFill>
                  <a:srgbClr val="FF0000"/>
                </a:solidFill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</a:rPr>
              <a:t>ziya</a:t>
            </a:r>
            <a:r>
              <a:rPr lang="en-US" altLang="en-US" sz="2000" b="1" dirty="0">
                <a:solidFill>
                  <a:srgbClr val="FF0000"/>
                </a:solidFill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</a:rPr>
              <a:t>kwamkelwa</a:t>
            </a:r>
            <a:endParaRPr lang="en-US" altLang="en-US" sz="20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en-US" sz="2000" b="1" dirty="0" err="1">
                <a:solidFill>
                  <a:srgbClr val="FF0000"/>
                </a:solidFill>
              </a:rPr>
              <a:t>Akuba</a:t>
            </a:r>
            <a:r>
              <a:rPr lang="en-US" altLang="en-US" sz="2000" b="1" dirty="0">
                <a:solidFill>
                  <a:srgbClr val="FF0000"/>
                </a:solidFill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</a:rPr>
              <a:t>nje</a:t>
            </a:r>
            <a:r>
              <a:rPr lang="en-US" altLang="en-US" sz="2000" b="1" dirty="0">
                <a:solidFill>
                  <a:srgbClr val="FF0000"/>
                </a:solidFill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</a:rPr>
              <a:t>exeliwe</a:t>
            </a:r>
            <a:r>
              <a:rPr lang="en-US" altLang="en-US" sz="2000" b="1" dirty="0">
                <a:solidFill>
                  <a:srgbClr val="FF0000"/>
                </a:solidFill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</a:rPr>
              <a:t>amanqaku</a:t>
            </a:r>
            <a:r>
              <a:rPr lang="en-US" altLang="en-US" sz="2000" b="1" dirty="0">
                <a:solidFill>
                  <a:srgbClr val="FF0000"/>
                </a:solidFill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</a:rPr>
              <a:t>eCAM</a:t>
            </a:r>
            <a:r>
              <a:rPr lang="en-US" altLang="en-US" sz="2000" b="1" dirty="0">
                <a:solidFill>
                  <a:srgbClr val="FF0000"/>
                </a:solidFill>
              </a:rPr>
              <a:t>, </a:t>
            </a:r>
            <a:r>
              <a:rPr lang="en-US" altLang="en-US" sz="2000" b="1" dirty="0" err="1">
                <a:solidFill>
                  <a:srgbClr val="FF0000"/>
                </a:solidFill>
              </a:rPr>
              <a:t>akukho</a:t>
            </a:r>
            <a:r>
              <a:rPr lang="en-US" altLang="en-US" sz="2000" b="1" dirty="0">
                <a:solidFill>
                  <a:srgbClr val="FF0000"/>
                </a:solidFill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</a:rPr>
              <a:t>mangeniso</a:t>
            </a:r>
            <a:r>
              <a:rPr lang="en-US" altLang="en-US" sz="2000" b="1" dirty="0">
                <a:solidFill>
                  <a:srgbClr val="FF0000"/>
                </a:solidFill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</a:rPr>
              <a:t>aya</a:t>
            </a:r>
            <a:r>
              <a:rPr lang="en-US" altLang="en-US" sz="2000" b="1" dirty="0">
                <a:solidFill>
                  <a:srgbClr val="FF0000"/>
                </a:solidFill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</a:rPr>
              <a:t>kwamkelwa</a:t>
            </a:r>
            <a:r>
              <a:rPr lang="en-US" altLang="en-US" sz="2000" b="1" dirty="0">
                <a:solidFill>
                  <a:srgbClr val="FF0000"/>
                </a:solidFill>
              </a:rPr>
              <a:t>..</a:t>
            </a:r>
          </a:p>
          <a:p>
            <a:pPr eaLnBrk="1" hangingPunct="1">
              <a:lnSpc>
                <a:spcPct val="150000"/>
              </a:lnSpc>
              <a:defRPr/>
            </a:pPr>
            <a:endParaRPr lang="en-US" altLang="en-US" sz="20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150000"/>
              </a:lnSpc>
              <a:defRPr/>
            </a:pPr>
            <a:endParaRPr lang="en-US" altLang="en-US" sz="2000" dirty="0"/>
          </a:p>
          <a:p>
            <a:pPr eaLnBrk="1" hangingPunct="1">
              <a:lnSpc>
                <a:spcPct val="150000"/>
              </a:lnSpc>
              <a:defRPr/>
            </a:pPr>
            <a:endParaRPr lang="en-US" altLang="en-US" sz="2000" dirty="0"/>
          </a:p>
          <a:p>
            <a:pPr eaLnBrk="1" hangingPunct="1">
              <a:lnSpc>
                <a:spcPct val="150000"/>
              </a:lnSpc>
              <a:defRPr/>
            </a:pPr>
            <a:endParaRPr lang="en-US" altLang="en-US" sz="2000" dirty="0"/>
          </a:p>
          <a:p>
            <a:pPr eaLnBrk="1" hangingPunct="1">
              <a:lnSpc>
                <a:spcPct val="150000"/>
              </a:lnSpc>
              <a:defRPr/>
            </a:pPr>
            <a:endParaRPr lang="en-US" altLang="en-US" sz="2000" dirty="0"/>
          </a:p>
          <a:p>
            <a:pPr eaLnBrk="1" hangingPunct="1">
              <a:lnSpc>
                <a:spcPct val="150000"/>
              </a:lnSpc>
              <a:defRPr/>
            </a:pPr>
            <a:endParaRPr lang="en-US" altLang="en-US" sz="2000" dirty="0"/>
          </a:p>
          <a:p>
            <a:pPr eaLnBrk="1" hangingPunct="1">
              <a:lnSpc>
                <a:spcPct val="150000"/>
              </a:lnSpc>
              <a:defRPr/>
            </a:pPr>
            <a:endParaRPr lang="en-ZA" altLang="en-US" sz="2000" kern="0" dirty="0">
              <a:solidFill>
                <a:srgbClr val="000000"/>
              </a:solidFill>
            </a:endParaRPr>
          </a:p>
          <a:p>
            <a:pPr lvl="1" eaLnBrk="1" hangingPunct="1">
              <a:lnSpc>
                <a:spcPct val="150000"/>
              </a:lnSpc>
              <a:defRPr/>
            </a:pPr>
            <a:endParaRPr lang="en-ZA" altLang="en-US" sz="2000" dirty="0"/>
          </a:p>
          <a:p>
            <a:pPr lvl="1" eaLnBrk="1" hangingPunct="1">
              <a:lnSpc>
                <a:spcPct val="150000"/>
              </a:lnSpc>
              <a:defRPr/>
            </a:pPr>
            <a:endParaRPr lang="en-ZA" altLang="en-US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>
            <a:extLst>
              <a:ext uri="{FF2B5EF4-FFF2-40B4-BE49-F238E27FC236}">
                <a16:creationId xmlns:a16="http://schemas.microsoft.com/office/drawing/2014/main" id="{9242EDC1-FC39-4314-A132-90C5AEFA65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5457825"/>
          </a:xfrm>
        </p:spPr>
        <p:txBody>
          <a:bodyPr/>
          <a:lstStyle/>
          <a:p>
            <a:pPr algn="ctr"/>
            <a:br>
              <a:rPr lang="en-ZA" altLang="en-US" b="1" dirty="0">
                <a:solidFill>
                  <a:srgbClr val="3333FF"/>
                </a:solidFill>
              </a:rPr>
            </a:br>
            <a:br>
              <a:rPr lang="en-ZA" altLang="en-US" b="1" dirty="0">
                <a:solidFill>
                  <a:srgbClr val="3333FF"/>
                </a:solidFill>
              </a:rPr>
            </a:br>
            <a:r>
              <a:rPr lang="en-ZA" altLang="en-US" sz="4400" b="1" dirty="0">
                <a:solidFill>
                  <a:srgbClr val="3333FF"/>
                </a:solidFill>
              </a:rPr>
              <a:t>Any questions?</a:t>
            </a:r>
            <a:br>
              <a:rPr lang="en-ZA" altLang="en-US" sz="4400" b="1" dirty="0">
                <a:solidFill>
                  <a:srgbClr val="3333FF"/>
                </a:solidFill>
              </a:rPr>
            </a:br>
            <a:br>
              <a:rPr lang="en-ZA" altLang="en-US" sz="4400" b="1" dirty="0">
                <a:solidFill>
                  <a:srgbClr val="3333FF"/>
                </a:solidFill>
              </a:rPr>
            </a:br>
            <a:r>
              <a:rPr lang="en-ZA" altLang="en-US" sz="4400" b="1" dirty="0" err="1">
                <a:solidFill>
                  <a:srgbClr val="C00000"/>
                </a:solidFill>
              </a:rPr>
              <a:t>Enige</a:t>
            </a:r>
            <a:r>
              <a:rPr lang="en-ZA" altLang="en-US" sz="4400" b="1" dirty="0">
                <a:solidFill>
                  <a:srgbClr val="C00000"/>
                </a:solidFill>
              </a:rPr>
              <a:t> </a:t>
            </a:r>
            <a:r>
              <a:rPr lang="en-ZA" altLang="en-US" sz="4400" b="1" dirty="0" err="1">
                <a:solidFill>
                  <a:srgbClr val="C00000"/>
                </a:solidFill>
              </a:rPr>
              <a:t>Vrae</a:t>
            </a:r>
            <a:r>
              <a:rPr lang="en-ZA" altLang="en-US" sz="4400" b="1" dirty="0">
                <a:solidFill>
                  <a:srgbClr val="C00000"/>
                </a:solidFill>
              </a:rPr>
              <a:t>?</a:t>
            </a:r>
            <a:br>
              <a:rPr lang="en-ZA" altLang="en-US" sz="4400" b="1" dirty="0">
                <a:solidFill>
                  <a:srgbClr val="C00000"/>
                </a:solidFill>
              </a:rPr>
            </a:br>
            <a:br>
              <a:rPr lang="en-ZA" altLang="en-US" sz="4400" b="1" dirty="0">
                <a:solidFill>
                  <a:srgbClr val="3333FF"/>
                </a:solidFill>
              </a:rPr>
            </a:br>
            <a:r>
              <a:rPr lang="en-ZA" altLang="en-US" sz="4400" b="1" dirty="0" err="1">
                <a:solidFill>
                  <a:srgbClr val="00B050"/>
                </a:solidFill>
              </a:rPr>
              <a:t>Akukho</a:t>
            </a:r>
            <a:r>
              <a:rPr lang="en-ZA" altLang="en-US" sz="4400" b="1" dirty="0">
                <a:solidFill>
                  <a:srgbClr val="00B050"/>
                </a:solidFill>
              </a:rPr>
              <a:t> </a:t>
            </a:r>
            <a:r>
              <a:rPr lang="en-ZA" altLang="en-US" sz="4400" b="1" dirty="0" err="1">
                <a:solidFill>
                  <a:srgbClr val="00B050"/>
                </a:solidFill>
              </a:rPr>
              <a:t>mibuzo</a:t>
            </a:r>
            <a:r>
              <a:rPr lang="en-ZA" altLang="en-US" sz="4400" b="1" dirty="0">
                <a:solidFill>
                  <a:srgbClr val="00B050"/>
                </a:solidFill>
              </a:rPr>
              <a:t>? </a:t>
            </a:r>
            <a:endParaRPr lang="en-ZA" altLang="en-US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>
            <a:extLst>
              <a:ext uri="{FF2B5EF4-FFF2-40B4-BE49-F238E27FC236}">
                <a16:creationId xmlns:a16="http://schemas.microsoft.com/office/drawing/2014/main" id="{9242EDC1-FC39-4314-A132-90C5AEFA65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5457825"/>
          </a:xfrm>
        </p:spPr>
        <p:txBody>
          <a:bodyPr>
            <a:normAutofit/>
          </a:bodyPr>
          <a:lstStyle/>
          <a:p>
            <a:pPr algn="ctr"/>
            <a:br>
              <a:rPr lang="en-ZA" altLang="en-US" sz="4800" b="1" dirty="0">
                <a:solidFill>
                  <a:srgbClr val="3333FF"/>
                </a:solidFill>
              </a:rPr>
            </a:br>
            <a:r>
              <a:rPr lang="en-ZA" altLang="en-US" sz="4800" b="1" dirty="0" err="1">
                <a:solidFill>
                  <a:srgbClr val="3333FF"/>
                </a:solidFill>
              </a:rPr>
              <a:t>Enkosi</a:t>
            </a:r>
            <a:br>
              <a:rPr lang="en-ZA" altLang="en-US" sz="4800" dirty="0"/>
            </a:br>
            <a:r>
              <a:rPr lang="en-ZA" altLang="en-US" sz="4800" dirty="0"/>
              <a:t>&amp; </a:t>
            </a:r>
            <a:br>
              <a:rPr lang="en-ZA" altLang="en-US" sz="4800" dirty="0"/>
            </a:br>
            <a:r>
              <a:rPr lang="en-ZA" altLang="en-US" sz="4800" b="1" dirty="0">
                <a:solidFill>
                  <a:srgbClr val="00B050"/>
                </a:solidFill>
              </a:rPr>
              <a:t>Best wishes for this </a:t>
            </a:r>
            <a:r>
              <a:rPr lang="en-ZA" altLang="en-US" sz="4800" b="1" dirty="0" err="1">
                <a:solidFill>
                  <a:srgbClr val="C00000"/>
                </a:solidFill>
              </a:rPr>
              <a:t>akademiese</a:t>
            </a:r>
            <a:r>
              <a:rPr lang="en-ZA" altLang="en-US" sz="4800" b="1" dirty="0">
                <a:solidFill>
                  <a:srgbClr val="C00000"/>
                </a:solidFill>
              </a:rPr>
              <a:t> </a:t>
            </a:r>
            <a:r>
              <a:rPr lang="en-ZA" altLang="en-US" sz="4800" b="1" dirty="0" err="1">
                <a:solidFill>
                  <a:srgbClr val="C00000"/>
                </a:solidFill>
              </a:rPr>
              <a:t>jaar</a:t>
            </a:r>
            <a:r>
              <a:rPr lang="en-ZA" altLang="en-US" sz="4800" b="1" dirty="0">
                <a:solidFill>
                  <a:srgbClr val="C000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718807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CAB88-EBF1-428D-A78D-70B0A2E32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13418"/>
            <a:ext cx="8596668" cy="783771"/>
          </a:xfrm>
        </p:spPr>
        <p:txBody>
          <a:bodyPr/>
          <a:lstStyle/>
          <a:p>
            <a:pPr algn="ctr"/>
            <a:r>
              <a:rPr lang="en-ZA" b="1" dirty="0" err="1"/>
              <a:t>Ulwazi</a:t>
            </a:r>
            <a:r>
              <a:rPr lang="en-ZA" b="1" dirty="0"/>
              <a:t> </a:t>
            </a:r>
            <a:r>
              <a:rPr lang="en-ZA" b="1" dirty="0" err="1"/>
              <a:t>lwekhosi</a:t>
            </a:r>
            <a:endParaRPr lang="en-ZA" b="1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82C1F8D-5E3E-43F4-9897-6F50952DAA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725520"/>
              </p:ext>
            </p:extLst>
          </p:nvPr>
        </p:nvGraphicFramePr>
        <p:xfrm>
          <a:off x="621382" y="1625056"/>
          <a:ext cx="8708572" cy="488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9830">
                  <a:extLst>
                    <a:ext uri="{9D8B030D-6E8A-4147-A177-3AD203B41FA5}">
                      <a16:colId xmlns:a16="http://schemas.microsoft.com/office/drawing/2014/main" val="3568138617"/>
                    </a:ext>
                  </a:extLst>
                </a:gridCol>
                <a:gridCol w="1039830">
                  <a:extLst>
                    <a:ext uri="{9D8B030D-6E8A-4147-A177-3AD203B41FA5}">
                      <a16:colId xmlns:a16="http://schemas.microsoft.com/office/drawing/2014/main" val="2761093030"/>
                    </a:ext>
                  </a:extLst>
                </a:gridCol>
                <a:gridCol w="1411199">
                  <a:extLst>
                    <a:ext uri="{9D8B030D-6E8A-4147-A177-3AD203B41FA5}">
                      <a16:colId xmlns:a16="http://schemas.microsoft.com/office/drawing/2014/main" val="3702167313"/>
                    </a:ext>
                  </a:extLst>
                </a:gridCol>
                <a:gridCol w="1411196">
                  <a:extLst>
                    <a:ext uri="{9D8B030D-6E8A-4147-A177-3AD203B41FA5}">
                      <a16:colId xmlns:a16="http://schemas.microsoft.com/office/drawing/2014/main" val="2391439194"/>
                    </a:ext>
                  </a:extLst>
                </a:gridCol>
                <a:gridCol w="1615448">
                  <a:extLst>
                    <a:ext uri="{9D8B030D-6E8A-4147-A177-3AD203B41FA5}">
                      <a16:colId xmlns:a16="http://schemas.microsoft.com/office/drawing/2014/main" val="1100241011"/>
                    </a:ext>
                  </a:extLst>
                </a:gridCol>
                <a:gridCol w="1175068">
                  <a:extLst>
                    <a:ext uri="{9D8B030D-6E8A-4147-A177-3AD203B41FA5}">
                      <a16:colId xmlns:a16="http://schemas.microsoft.com/office/drawing/2014/main" val="3706356506"/>
                    </a:ext>
                  </a:extLst>
                </a:gridCol>
                <a:gridCol w="1016001">
                  <a:extLst>
                    <a:ext uri="{9D8B030D-6E8A-4147-A177-3AD203B41FA5}">
                      <a16:colId xmlns:a16="http://schemas.microsoft.com/office/drawing/2014/main" val="14478534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err="1"/>
                        <a:t>ixesha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err="1"/>
                        <a:t>Umvulo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err="1"/>
                        <a:t>Ulwesibini</a:t>
                      </a:r>
                      <a:r>
                        <a:rPr lang="en-ZA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err="1"/>
                        <a:t>Ulwesithathu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err="1"/>
                        <a:t>Ulwesine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err="1"/>
                        <a:t>Ulwesihlanu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5606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9:00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3771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10:00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6187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11:00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8642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12:00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200" dirty="0" err="1"/>
                        <a:t>Iintetho</a:t>
                      </a:r>
                      <a:r>
                        <a:rPr lang="en-ZA" sz="1200" dirty="0"/>
                        <a:t> </a:t>
                      </a:r>
                      <a:r>
                        <a:rPr lang="en-ZA" sz="1200" dirty="0" err="1"/>
                        <a:t>zeveki</a:t>
                      </a:r>
                      <a:r>
                        <a:rPr lang="en-ZA" sz="1200" dirty="0"/>
                        <a:t> </a:t>
                      </a:r>
                      <a:r>
                        <a:rPr lang="en-ZA" sz="1200" dirty="0" err="1"/>
                        <a:t>kwi-intanethi</a:t>
                      </a:r>
                      <a:endParaRPr lang="en-Z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200" dirty="0" err="1"/>
                        <a:t>Izifundo</a:t>
                      </a:r>
                      <a:r>
                        <a:rPr lang="en-ZA" sz="1200" dirty="0"/>
                        <a:t> </a:t>
                      </a:r>
                      <a:r>
                        <a:rPr lang="en-ZA" sz="1200" dirty="0" err="1"/>
                        <a:t>ziyapapashwa</a:t>
                      </a:r>
                      <a:endParaRPr lang="en-ZA" sz="1200" dirty="0"/>
                    </a:p>
                    <a:p>
                      <a:r>
                        <a:rPr lang="en-ZA" sz="1200" dirty="0"/>
                        <a:t>(Tutorials TBA)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602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13:00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5794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14:00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28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15:00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900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16:00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33680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0822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00:00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200" dirty="0" err="1"/>
                        <a:t>Umsebenzi</a:t>
                      </a:r>
                      <a:r>
                        <a:rPr lang="en-ZA" sz="1200" dirty="0"/>
                        <a:t> </a:t>
                      </a:r>
                      <a:r>
                        <a:rPr lang="en-ZA" sz="1200" dirty="0" err="1"/>
                        <a:t>ungeniswa</a:t>
                      </a:r>
                      <a:r>
                        <a:rPr lang="en-ZA" sz="1200" dirty="0"/>
                        <a:t> </a:t>
                      </a:r>
                      <a:r>
                        <a:rPr lang="en-ZA" sz="1200" dirty="0" err="1"/>
                        <a:t>ngo</a:t>
                      </a:r>
                      <a:r>
                        <a:rPr lang="en-ZA" sz="1200" dirty="0"/>
                        <a:t>- 11:59 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34751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765DB86-6AAC-4EB9-B838-D0D092BEB596}"/>
              </a:ext>
            </a:extLst>
          </p:cNvPr>
          <p:cNvSpPr txBox="1"/>
          <p:nvPr/>
        </p:nvSpPr>
        <p:spPr>
          <a:xfrm>
            <a:off x="2917998" y="997189"/>
            <a:ext cx="4078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b="1" dirty="0" err="1">
                <a:solidFill>
                  <a:srgbClr val="002060"/>
                </a:solidFill>
              </a:rPr>
              <a:t>Ithayimthembhile</a:t>
            </a:r>
            <a:r>
              <a:rPr lang="en-ZA" b="1" dirty="0">
                <a:solidFill>
                  <a:srgbClr val="002060"/>
                </a:solidFill>
              </a:rPr>
              <a:t> </a:t>
            </a:r>
            <a:r>
              <a:rPr lang="en-ZA" b="1" dirty="0" err="1">
                <a:solidFill>
                  <a:srgbClr val="002060"/>
                </a:solidFill>
              </a:rPr>
              <a:t>yeveki</a:t>
            </a:r>
            <a:endParaRPr lang="en-ZA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235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CAB88-EBF1-428D-A78D-70B0A2E32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382" y="334554"/>
            <a:ext cx="8596668" cy="783771"/>
          </a:xfrm>
        </p:spPr>
        <p:txBody>
          <a:bodyPr/>
          <a:lstStyle/>
          <a:p>
            <a:pPr algn="ctr"/>
            <a:r>
              <a:rPr lang="en-ZA" b="1" dirty="0"/>
              <a:t>      	</a:t>
            </a:r>
            <a:r>
              <a:rPr lang="en-ZA" b="1" dirty="0" err="1"/>
              <a:t>Ulwazi</a:t>
            </a:r>
            <a:r>
              <a:rPr lang="en-ZA" b="1" dirty="0"/>
              <a:t> </a:t>
            </a:r>
            <a:r>
              <a:rPr lang="en-ZA" b="1" dirty="0" err="1"/>
              <a:t>lwekhosi</a:t>
            </a:r>
            <a:endParaRPr lang="en-ZA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65DB86-6AAC-4EB9-B838-D0D092BEB596}"/>
              </a:ext>
            </a:extLst>
          </p:cNvPr>
          <p:cNvSpPr txBox="1"/>
          <p:nvPr/>
        </p:nvSpPr>
        <p:spPr>
          <a:xfrm>
            <a:off x="2880459" y="1490674"/>
            <a:ext cx="4078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b="1" dirty="0" err="1">
                <a:solidFill>
                  <a:srgbClr val="002060"/>
                </a:solidFill>
              </a:rPr>
              <a:t>Imihla</a:t>
            </a:r>
            <a:r>
              <a:rPr lang="en-ZA" b="1" dirty="0">
                <a:solidFill>
                  <a:srgbClr val="002060"/>
                </a:solidFill>
              </a:rPr>
              <a:t> </a:t>
            </a:r>
            <a:r>
              <a:rPr lang="en-ZA" b="1" dirty="0" err="1">
                <a:solidFill>
                  <a:srgbClr val="002060"/>
                </a:solidFill>
              </a:rPr>
              <a:t>yeTutorials</a:t>
            </a:r>
            <a:endParaRPr lang="en-ZA" b="1" dirty="0">
              <a:solidFill>
                <a:srgbClr val="002060"/>
              </a:solidFill>
            </a:endParaRP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39CD8F7A-575E-421C-AF9F-02676274F8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658953"/>
              </p:ext>
            </p:extLst>
          </p:nvPr>
        </p:nvGraphicFramePr>
        <p:xfrm>
          <a:off x="1016000" y="2031275"/>
          <a:ext cx="8128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699692482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9108421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719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Tut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err="1"/>
                        <a:t>Iveki</a:t>
                      </a:r>
                      <a:r>
                        <a:rPr lang="en-ZA" dirty="0"/>
                        <a:t> ye- 07-11 March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271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2154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Tut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err="1"/>
                        <a:t>Iveki</a:t>
                      </a:r>
                      <a:r>
                        <a:rPr lang="en-ZA" dirty="0"/>
                        <a:t> ye- 22-25 March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0694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7631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Tut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err="1"/>
                        <a:t>Iveki</a:t>
                      </a:r>
                      <a:r>
                        <a:rPr lang="en-ZA" dirty="0"/>
                        <a:t> ye- 11-14 April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9829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497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Tut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err="1"/>
                        <a:t>Iveki</a:t>
                      </a:r>
                      <a:r>
                        <a:rPr lang="en-ZA" dirty="0"/>
                        <a:t> ye- 25-29 April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038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040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Tut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err="1"/>
                        <a:t>Iveki</a:t>
                      </a:r>
                      <a:r>
                        <a:rPr lang="en-ZA" dirty="0"/>
                        <a:t> ye- 09-13 May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0532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3115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CAB88-EBF1-428D-A78D-70B0A2E32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3771"/>
          </a:xfrm>
        </p:spPr>
        <p:txBody>
          <a:bodyPr/>
          <a:lstStyle/>
          <a:p>
            <a:pPr algn="ctr"/>
            <a:r>
              <a:rPr lang="en-ZA" b="1" dirty="0"/>
              <a:t>	</a:t>
            </a:r>
            <a:r>
              <a:rPr lang="en-ZA" b="1" dirty="0" err="1"/>
              <a:t>Ulwazi</a:t>
            </a:r>
            <a:r>
              <a:rPr lang="en-ZA" b="1" dirty="0"/>
              <a:t> </a:t>
            </a:r>
            <a:r>
              <a:rPr lang="en-ZA" b="1" dirty="0" err="1"/>
              <a:t>lwekhosi</a:t>
            </a:r>
            <a:r>
              <a:rPr lang="en-ZA" b="1" dirty="0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65DB86-6AAC-4EB9-B838-D0D092BEB596}"/>
              </a:ext>
            </a:extLst>
          </p:cNvPr>
          <p:cNvSpPr txBox="1"/>
          <p:nvPr/>
        </p:nvSpPr>
        <p:spPr>
          <a:xfrm>
            <a:off x="2880459" y="1490674"/>
            <a:ext cx="4078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b="1" dirty="0" err="1">
                <a:solidFill>
                  <a:srgbClr val="002060"/>
                </a:solidFill>
              </a:rPr>
              <a:t>Ishedyuli</a:t>
            </a:r>
            <a:r>
              <a:rPr lang="en-ZA" b="1" dirty="0">
                <a:solidFill>
                  <a:srgbClr val="002060"/>
                </a:solidFill>
              </a:rPr>
              <a:t> </a:t>
            </a:r>
            <a:r>
              <a:rPr lang="en-ZA" b="1" dirty="0" err="1">
                <a:solidFill>
                  <a:srgbClr val="002060"/>
                </a:solidFill>
              </a:rPr>
              <a:t>yovavanyo</a:t>
            </a:r>
            <a:r>
              <a:rPr lang="en-ZA" b="1" dirty="0">
                <a:solidFill>
                  <a:srgbClr val="002060"/>
                </a:solidFill>
              </a:rPr>
              <a:t> </a:t>
            </a: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39CD8F7A-575E-421C-AF9F-02676274F8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086287"/>
              </p:ext>
            </p:extLst>
          </p:nvPr>
        </p:nvGraphicFramePr>
        <p:xfrm>
          <a:off x="1016000" y="2031275"/>
          <a:ext cx="8505371" cy="416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6727">
                  <a:extLst>
                    <a:ext uri="{9D8B030D-6E8A-4147-A177-3AD203B41FA5}">
                      <a16:colId xmlns:a16="http://schemas.microsoft.com/office/drawing/2014/main" val="699692482"/>
                    </a:ext>
                  </a:extLst>
                </a:gridCol>
                <a:gridCol w="2216727">
                  <a:extLst>
                    <a:ext uri="{9D8B030D-6E8A-4147-A177-3AD203B41FA5}">
                      <a16:colId xmlns:a16="http://schemas.microsoft.com/office/drawing/2014/main" val="1109211645"/>
                    </a:ext>
                  </a:extLst>
                </a:gridCol>
                <a:gridCol w="1231515">
                  <a:extLst>
                    <a:ext uri="{9D8B030D-6E8A-4147-A177-3AD203B41FA5}">
                      <a16:colId xmlns:a16="http://schemas.microsoft.com/office/drawing/2014/main" val="2910842150"/>
                    </a:ext>
                  </a:extLst>
                </a:gridCol>
                <a:gridCol w="1231515">
                  <a:extLst>
                    <a:ext uri="{9D8B030D-6E8A-4147-A177-3AD203B41FA5}">
                      <a16:colId xmlns:a16="http://schemas.microsoft.com/office/drawing/2014/main" val="2109949685"/>
                    </a:ext>
                  </a:extLst>
                </a:gridCol>
                <a:gridCol w="1608887">
                  <a:extLst>
                    <a:ext uri="{9D8B030D-6E8A-4147-A177-3AD203B41FA5}">
                      <a16:colId xmlns:a16="http://schemas.microsoft.com/office/drawing/2014/main" val="6680266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Z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Z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 err="1"/>
                        <a:t>Amanqaku</a:t>
                      </a:r>
                      <a:endParaRPr lang="en-ZA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ZA" sz="1400" dirty="0" err="1"/>
                        <a:t>Igalelo</a:t>
                      </a:r>
                      <a:r>
                        <a:rPr lang="en-ZA" sz="1400" dirty="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719574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marL="800100" marR="0" lvl="1" indent="-342900" algn="l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/>
                        <a:buChar char=""/>
                      </a:pPr>
                      <a:endParaRPr lang="en-US" sz="1050" dirty="0">
                        <a:effectLst/>
                        <a:latin typeface="Arial" panose="020B0604020202020204"/>
                        <a:cs typeface="Times New Roman" panose="02020603050405020304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marL="800100" marR="0" lvl="1" indent="-342900" algn="l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/>
                        <a:buChar char=""/>
                      </a:pPr>
                      <a:endParaRPr lang="en-US" sz="1050" dirty="0">
                        <a:effectLst/>
                        <a:latin typeface="Arial" panose="020B0604020202020204"/>
                        <a:cs typeface="Times New Roman" panose="02020603050405020304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endParaRPr lang="en-ZA" sz="105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ZA" sz="1400" b="1" dirty="0"/>
                        <a:t>     % CAM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ZA" sz="1400" b="1" dirty="0"/>
                        <a:t>% </a:t>
                      </a:r>
                      <a:r>
                        <a:rPr lang="en-ZA" sz="1400" b="1" dirty="0" err="1"/>
                        <a:t>Inqaku</a:t>
                      </a:r>
                      <a:r>
                        <a:rPr lang="en-ZA" sz="1400" b="1" dirty="0"/>
                        <a:t> </a:t>
                      </a:r>
                      <a:r>
                        <a:rPr lang="en-ZA" sz="1400" b="1" dirty="0" err="1"/>
                        <a:t>lokugqibela</a:t>
                      </a:r>
                      <a:endParaRPr lang="en-ZA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271232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endParaRPr lang="en-ZA" sz="2000" b="1" dirty="0"/>
                    </a:p>
                    <a:p>
                      <a:endParaRPr lang="en-ZA" sz="2000" b="1" dirty="0"/>
                    </a:p>
                    <a:p>
                      <a:r>
                        <a:rPr lang="en-ZA" sz="2000" b="1" dirty="0" err="1">
                          <a:solidFill>
                            <a:srgbClr val="FF0000"/>
                          </a:solidFill>
                        </a:rPr>
                        <a:t>Imisebenzi</a:t>
                      </a:r>
                      <a:r>
                        <a:rPr lang="en-ZA" sz="20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ZA" sz="2000" b="1" dirty="0" err="1">
                          <a:solidFill>
                            <a:srgbClr val="FF0000"/>
                          </a:solidFill>
                        </a:rPr>
                        <a:t>Yekhosi</a:t>
                      </a:r>
                      <a:endParaRPr lang="en-ZA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/>
                        <a:buChar char=""/>
                      </a:pPr>
                      <a:r>
                        <a:rPr lang="en-US" sz="1600" dirty="0" err="1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Izifundo</a:t>
                      </a: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       (x 5)</a:t>
                      </a: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 10</a:t>
                      </a: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10%</a:t>
                      </a:r>
                    </a:p>
                  </a:txBody>
                  <a:tcPr marL="68585" marR="68585" marT="0" marB="0"/>
                </a:tc>
                <a:tc rowSpan="4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050" dirty="0">
                        <a:highlight>
                          <a:srgbClr val="FFFF00"/>
                        </a:highlight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050" dirty="0">
                        <a:highlight>
                          <a:srgbClr val="FFFF00"/>
                        </a:highlight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050" dirty="0">
                        <a:highlight>
                          <a:srgbClr val="FFFF00"/>
                        </a:highlight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050" dirty="0">
                        <a:highlight>
                          <a:srgbClr val="FFFF00"/>
                        </a:highlight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b="1" dirty="0">
                          <a:solidFill>
                            <a:srgbClr val="FF0000"/>
                          </a:solidFill>
                        </a:rPr>
                        <a:t>     60%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05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982977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/>
                        <a:buChar char=""/>
                      </a:pPr>
                      <a:r>
                        <a:rPr lang="en-US" sz="1600" dirty="0" err="1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Uvavanyo</a:t>
                      </a: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lwaphakathi</a:t>
                      </a: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kwekota</a:t>
                      </a: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yonyaka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40</a:t>
                      </a: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40%</a:t>
                      </a:r>
                    </a:p>
                  </a:txBody>
                  <a:tcPr marL="68585" marR="68585" marT="0" marB="0"/>
                </a:tc>
                <a:tc vMerge="1">
                  <a:txBody>
                    <a:bodyPr/>
                    <a:lstStyle/>
                    <a:p>
                      <a:endParaRPr lang="en-ZA" sz="105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49776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/>
                        <a:buChar char=""/>
                      </a:pPr>
                      <a:r>
                        <a:rPr lang="en-US" sz="1600" dirty="0" err="1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Isincoko</a:t>
                      </a: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sokuqala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30</a:t>
                      </a: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20%</a:t>
                      </a:r>
                    </a:p>
                  </a:txBody>
                  <a:tcPr marL="68585" marR="68585" marT="0" marB="0"/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05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03858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/>
                        <a:buChar char=""/>
                      </a:pPr>
                      <a:r>
                        <a:rPr lang="en-US" sz="1600" dirty="0" err="1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Umsebenzi</a:t>
                      </a: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omkhulu</a:t>
                      </a: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 </a:t>
                      </a: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50</a:t>
                      </a: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30%</a:t>
                      </a:r>
                    </a:p>
                  </a:txBody>
                  <a:tcPr marL="68585" marR="68585" marT="0" marB="0"/>
                </a:tc>
                <a:tc vMerge="1">
                  <a:txBody>
                    <a:bodyPr/>
                    <a:lstStyle/>
                    <a:p>
                      <a:endParaRPr lang="en-ZA" sz="105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040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2000" b="1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b="1" dirty="0" err="1">
                          <a:solidFill>
                            <a:srgbClr val="FF0000"/>
                          </a:solidFill>
                        </a:rPr>
                        <a:t>Uviwo</a:t>
                      </a:r>
                      <a:r>
                        <a:rPr lang="en-ZA" sz="20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ZA" sz="2000" b="1" dirty="0" err="1">
                          <a:solidFill>
                            <a:srgbClr val="FF0000"/>
                          </a:solidFill>
                        </a:rPr>
                        <a:t>lokugqibela</a:t>
                      </a:r>
                      <a:endParaRPr lang="en-ZA" sz="2000" b="1" dirty="0">
                        <a:solidFill>
                          <a:srgbClr val="FF0000"/>
                        </a:solidFill>
                      </a:endParaRPr>
                    </a:p>
                    <a:p>
                      <a:endParaRPr lang="en-ZA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/>
                        <a:buChar char=""/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80</a:t>
                      </a: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/>
                        <a:t>     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>
                          <a:solidFill>
                            <a:srgbClr val="FF0000"/>
                          </a:solidFill>
                        </a:rPr>
                        <a:t>     40%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295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5505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80693-7902-4529-96F2-8E9A1EBD8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49918"/>
            <a:ext cx="8596668" cy="566057"/>
          </a:xfrm>
        </p:spPr>
        <p:txBody>
          <a:bodyPr>
            <a:normAutofit fontScale="90000"/>
          </a:bodyPr>
          <a:lstStyle/>
          <a:p>
            <a:pPr algn="ctr"/>
            <a:r>
              <a:rPr lang="en-ZA" dirty="0" err="1"/>
              <a:t>Ishedyuli</a:t>
            </a:r>
            <a:r>
              <a:rPr lang="en-ZA" dirty="0"/>
              <a:t> </a:t>
            </a:r>
            <a:r>
              <a:rPr lang="en-ZA" dirty="0" err="1"/>
              <a:t>yeSifundo</a:t>
            </a:r>
            <a:endParaRPr lang="en-ZA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4EB9802-60CF-457A-8845-F603DA5FB6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29000"/>
              </p:ext>
            </p:extLst>
          </p:nvPr>
        </p:nvGraphicFramePr>
        <p:xfrm>
          <a:off x="1177471" y="1032329"/>
          <a:ext cx="7993062" cy="7455282"/>
        </p:xfrm>
        <a:graphic>
          <a:graphicData uri="http://schemas.openxmlformats.org/drawingml/2006/table">
            <a:tbl>
              <a:tblPr/>
              <a:tblGrid>
                <a:gridCol w="79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7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3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19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44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Isifundo</a:t>
                      </a:r>
                      <a:endParaRPr kumimoji="0" lang="en-US" alt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Iveki</a:t>
                      </a:r>
                      <a:endParaRPr kumimoji="0" lang="en-US" alt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Isihloko</a:t>
                      </a: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sesifundo</a:t>
                      </a:r>
                      <a:endParaRPr kumimoji="0" lang="en-US" alt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Uvavanyo</a:t>
                      </a:r>
                      <a:endParaRPr kumimoji="0" lang="en-US" alt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Amaphepha</a:t>
                      </a: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en-US" alt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iincwadi</a:t>
                      </a: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zokufunda</a:t>
                      </a: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ezimiselweyo</a:t>
                      </a: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kumimoji="0" lang="en-US" alt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90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14-18 Feb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Intshayelelo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Ulwawulo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lwekhosi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,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Isishwankathelo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sekhosi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,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isicelo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semvume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167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21-25 Feb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Iilwimi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ezininzi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kunye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nophuhliso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olutsha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kwizifundo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zolwimi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     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Isincoko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sokuqala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siyakukhutshwa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ngomhla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we 23 February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Aronin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&amp; Singleton (2012: 1-3); Kemp (2009:11-26, esp. 16-20); Dyers, 2015; McKinney 2017;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490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28 Feb-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04 March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Isakhelo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sokusetyenziswa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kwelwimi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ezininzi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Iimpendulo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zamaxesha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ahlukeneyo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embali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Brutt-Griffler, J. 2002.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05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07 – 11 Mar-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Imiba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enxulumene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neglobalisation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enento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yokwenza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nokusentyenziswa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kweelwimi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ezininzi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kwimihla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yangoku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Isifundo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sokuqala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(Tut 1)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Weber and Horner, 2011; Blommaert, 2010.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Heugh, 214.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05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14-18 Mar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Iindidi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zokusetyenziswa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kweelwimi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ezininzi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eluntwini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Ukulungiselela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uvavanyo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Uvavanyo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lwaphakathi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kwekota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yonyaka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     18 Mar</a:t>
                      </a: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Dyers 2018, Dor, D. 2004, Makoni and Pennycook’s  (2007), Mansour (1993), Blommaert, Collins and Slembrouck (2005a &amp; b)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8425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6 Part I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21-25 Mar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Iilwimi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ezininzi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zosapho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kunye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nezomntu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ngamnye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-typology ka Romaine.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0160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101600" marR="0" lvl="0" indent="-171450" algn="ctr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Isifundo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sesibini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01600" marR="0" lvl="0" indent="-17145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101600" marR="0" lvl="0" indent="-171450" algn="ctr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Isincoko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sokuqala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singeniswa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ngomhla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we-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22 March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Romaine, S. 1995 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0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CECE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TERM BREAK  (26 March- 03 April)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5827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933F449-82A7-441C-B656-CAB33D5106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632758"/>
              </p:ext>
            </p:extLst>
          </p:nvPr>
        </p:nvGraphicFramePr>
        <p:xfrm>
          <a:off x="1584961" y="662939"/>
          <a:ext cx="7398475" cy="7908436"/>
        </p:xfrm>
        <a:graphic>
          <a:graphicData uri="http://schemas.openxmlformats.org/drawingml/2006/table">
            <a:tbl>
              <a:tblPr firstRow="1" firstCol="1" bandRow="1"/>
              <a:tblGrid>
                <a:gridCol w="761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9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04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57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705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0914"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isifundo</a:t>
                      </a:r>
                      <a:endParaRPr lang="en-US" sz="1600" dirty="0">
                        <a:effectLst/>
                        <a:latin typeface="Arial" panose="020B060402020202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iveki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Isihloko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sesifundo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Arial" panose="020B060402020202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Uvavanyo</a:t>
                      </a:r>
                      <a:endParaRPr lang="en-US" sz="1600" dirty="0">
                        <a:effectLst/>
                        <a:latin typeface="Arial" panose="020B060402020202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Amaphepha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iincwadi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zokufunda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ezimiselweyo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Arial" panose="020B060402020202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6298"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7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2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04-08 April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en-US" sz="600" dirty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en-US" sz="1400" dirty="0" err="1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  <a:sym typeface="+mn-ea"/>
                        </a:rPr>
                        <a:t>Translanguaging</a:t>
                      </a:r>
                      <a:r>
                        <a:rPr lang="en-US" altLang="en-US" sz="1400" dirty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  <a:sym typeface="+mn-ea"/>
                        </a:rPr>
                        <a:t>; </a:t>
                      </a:r>
                    </a:p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en-US" sz="1400" dirty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  <a:sym typeface="+mn-ea"/>
                        </a:rPr>
                        <a:t>Co-</a:t>
                      </a:r>
                      <a:r>
                        <a:rPr lang="en-US" altLang="en-US" sz="1400" dirty="0" err="1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  <a:sym typeface="+mn-ea"/>
                        </a:rPr>
                        <a:t>languaging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r>
                        <a:rPr lang="en-US" sz="11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Umsebenzi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omkhulu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uyakukhutshwa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ngomhla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 we-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ea typeface="Times New Roman" panose="02020603050405020304"/>
                        <a:cs typeface="Times New Roman" panose="02020603050405020304"/>
                        <a:sym typeface="+mn-ea"/>
                      </a:endParaRPr>
                    </a:p>
                    <a:p>
                      <a:pPr marL="43815" marR="0" indent="-112395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06 April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altLang="en-US" sz="140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  <a:sym typeface="+mn-ea"/>
                        </a:rPr>
                        <a:t>Hornberger &amp; Link, 2012; Lewis, G., Jones, B. and Baker, C. 2012; Banda, 2018; Van der Walt, C. 2013</a:t>
                      </a:r>
                      <a:endParaRPr lang="de-DE" altLang="en-US" sz="1400" dirty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  <a:ea typeface="Times New Roman" panose="02020603050405020304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8062"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8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11-14 April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Ilwimi</a:t>
                      </a: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ezininzi</a:t>
                      </a: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kunye</a:t>
                      </a: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nedemokhrasi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965" marR="0" indent="-100965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       </a:t>
                      </a:r>
                      <a:endParaRPr lang="en-US" sz="1100" b="1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100965" marR="0" indent="-100965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b="1" dirty="0">
                        <a:effectLst/>
                        <a:ea typeface="Times New Roman" panose="02020603050405020304"/>
                        <a:cs typeface="Times New Roman" panose="02020603050405020304"/>
                        <a:sym typeface="+mn-ea"/>
                      </a:endParaRPr>
                    </a:p>
                    <a:p>
                      <a:pPr marL="100965" marR="0" indent="-100965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effectLst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Isifundo</a:t>
                      </a:r>
                      <a:r>
                        <a:rPr lang="en-US" sz="1500" b="1" dirty="0">
                          <a:effectLst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 </a:t>
                      </a:r>
                      <a:r>
                        <a:rPr lang="en-US" sz="1500" b="1" dirty="0" err="1">
                          <a:effectLst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sesi</a:t>
                      </a:r>
                      <a:r>
                        <a:rPr lang="en-US" sz="1500" b="1" dirty="0">
                          <a:effectLst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- 3</a:t>
                      </a:r>
                      <a:endParaRPr lang="en-US" sz="15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  <a:sym typeface="+mn-ea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Stroud, 2014; Bamgbose, 2005;</a:t>
                      </a:r>
                      <a:endParaRPr lang="en-US" sz="160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1874"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9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19-22 April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</a:p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Intshayelelo</a:t>
                      </a: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yemigaqo-nkqubo</a:t>
                      </a: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yeelwimi</a:t>
                      </a: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: </a:t>
                      </a: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ukuqhelaniswa</a:t>
                      </a: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nemigaqo-nkqubo</a:t>
                      </a: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yeelwimi</a:t>
                      </a: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Shohamy, 2006; Spolsky, 2004; Cooper, 1989; Ruiz, 1984; Hult &amp; Hornberger 2016</a:t>
                      </a:r>
                      <a:endParaRPr lang="en-US" sz="160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5613"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10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hangingPunct="0"/>
                      <a:r>
                        <a:rPr lang="en-US" sz="15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25-29 April 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xh-Z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Imingeni yokusetyenziswa kweelwimi ezininzi</a:t>
                      </a:r>
                      <a:endParaRPr lang="en-ZA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xh-Z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kumazwe emveni kwexesha lobukholoniyali </a:t>
                      </a:r>
                      <a:endParaRPr lang="en-ZA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effectLst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Isifundo</a:t>
                      </a:r>
                      <a:r>
                        <a:rPr lang="en-US" sz="1500" b="1" dirty="0">
                          <a:effectLst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 </a:t>
                      </a:r>
                      <a:r>
                        <a:rPr lang="en-US" sz="1500" b="1" dirty="0" err="1">
                          <a:effectLst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sesi</a:t>
                      </a:r>
                      <a:r>
                        <a:rPr lang="en-US" sz="1500" b="1" dirty="0">
                          <a:effectLst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- 4</a:t>
                      </a:r>
                      <a:endParaRPr lang="en-US" sz="15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  <a:sym typeface="+mn-ea"/>
                      </a:endParaRPr>
                    </a:p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1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Alidou 2007, Prah 2006, Ouane 2010</a:t>
                      </a:r>
                      <a:endParaRPr lang="en-US" sz="160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60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91333"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11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 pitchFamily="18" charset="0"/>
                        </a:rPr>
                        <a:t>02-06 May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lvl="0" indent="-21590" algn="l" defTabSz="4572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h-Z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Iilwimi ezininzi kwiAkhademi: umzekelo weLCS311</a:t>
                      </a:r>
                      <a:endParaRPr lang="en-ZA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1590" marR="0" indent="-2159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3815" marR="0" indent="-1143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" b="1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43815" marR="0" indent="-1143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" b="1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43815" marR="0" indent="-1143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" b="1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43815" marR="0" indent="-1143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" b="1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Umsebenzi</a:t>
                      </a:r>
                      <a:r>
                        <a:rPr lang="en-US" sz="15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 </a:t>
                      </a:r>
                      <a:r>
                        <a:rPr lang="en-US" sz="15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omkhulu</a:t>
                      </a:r>
                      <a:r>
                        <a:rPr lang="en-US" sz="15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 </a:t>
                      </a:r>
                      <a:r>
                        <a:rPr lang="en-US" sz="15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ungeniswa</a:t>
                      </a:r>
                      <a:r>
                        <a:rPr lang="en-US" sz="15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 </a:t>
                      </a:r>
                      <a:r>
                        <a:rPr lang="en-US" sz="15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ngomhla</a:t>
                      </a:r>
                      <a:r>
                        <a:rPr lang="en-US" sz="15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 we- </a:t>
                      </a:r>
                      <a:endParaRPr lang="en-US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  <a:sym typeface="+mn-ea"/>
                      </a:endParaRPr>
                    </a:p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chemeClr val="tx1"/>
                          </a:solidFill>
                          <a:effectLst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02 May</a:t>
                      </a:r>
                      <a:endParaRPr lang="en-US" sz="15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  <a:sym typeface="+mn-ea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Antia</a:t>
                      </a: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 and Dyers 2016, 2017, 2019; </a:t>
                      </a: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Antia</a:t>
                      </a: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, Weldemichael, Dyers (in press for 2021)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459"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12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 pitchFamily="18" charset="0"/>
                        </a:rPr>
                        <a:t>16-20 May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h-Z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Isishwankathelo seSifundo kunye nolungiselelo lweMviwo</a:t>
                      </a:r>
                      <a:endParaRPr lang="en-ZA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3815" marR="0" indent="-1143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1" dirty="0">
                        <a:effectLst/>
                        <a:ea typeface="Times New Roman" panose="02020603050405020304"/>
                        <a:cs typeface="Times New Roman" panose="02020603050405020304"/>
                        <a:sym typeface="+mn-ea"/>
                      </a:endParaRPr>
                    </a:p>
                    <a:p>
                      <a:pPr marL="43815" marR="0" indent="-1143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Tut 5</a:t>
                      </a:r>
                      <a:endParaRPr lang="en-US" sz="15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0641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62C0B-E5F4-44E3-9FA4-6E744DD94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7237" y="1561194"/>
            <a:ext cx="8137525" cy="4608513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endParaRPr lang="en-ZA" sz="1200" dirty="0"/>
          </a:p>
          <a:p>
            <a:pPr marL="0" indent="0">
              <a:buNone/>
              <a:defRPr/>
            </a:pPr>
            <a:endParaRPr lang="en-ZA" sz="200" dirty="0"/>
          </a:p>
          <a:p>
            <a:pPr marL="457200" lvl="1" indent="0" algn="ctr">
              <a:buNone/>
              <a:defRPr/>
            </a:pPr>
            <a:endParaRPr lang="en-US" altLang="en-US" dirty="0"/>
          </a:p>
          <a:p>
            <a:pPr marL="68580" lvl="1" indent="0" algn="ctr">
              <a:buNone/>
              <a:defRPr/>
            </a:pPr>
            <a:r>
              <a:rPr lang="en-ZA" altLang="en-US" sz="4800" b="1" dirty="0" err="1">
                <a:solidFill>
                  <a:srgbClr val="0000CC"/>
                </a:solidFill>
              </a:rPr>
              <a:t>Isishwankathelo</a:t>
            </a:r>
            <a:r>
              <a:rPr lang="en-ZA" altLang="en-US" sz="4800" b="1" dirty="0">
                <a:solidFill>
                  <a:srgbClr val="0000CC"/>
                </a:solidFill>
              </a:rPr>
              <a:t> </a:t>
            </a:r>
            <a:r>
              <a:rPr lang="en-ZA" altLang="en-US" sz="4800" b="1" dirty="0" err="1">
                <a:solidFill>
                  <a:srgbClr val="0000CC"/>
                </a:solidFill>
              </a:rPr>
              <a:t>seKhosi</a:t>
            </a:r>
            <a:endParaRPr lang="en-ZA" altLang="en-US" sz="4800" b="1" dirty="0">
              <a:solidFill>
                <a:srgbClr val="0000CC"/>
              </a:solidFill>
            </a:endParaRPr>
          </a:p>
          <a:p>
            <a:pPr marL="68580" lvl="1" indent="0" algn="ctr">
              <a:buNone/>
              <a:defRPr/>
            </a:pPr>
            <a:r>
              <a:rPr lang="en-ZA" sz="11500" dirty="0">
                <a:sym typeface="Wingdings" panose="05000000000000000000" charset="0"/>
              </a:rPr>
              <a:t>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2E5DFAE9-1209-4A58-AE9E-2FCB9D10E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5525" y="223838"/>
            <a:ext cx="6464300" cy="633412"/>
          </a:xfrm>
          <a:solidFill>
            <a:schemeClr val="bg1">
              <a:lumMod val="95000"/>
            </a:schemeClr>
          </a:solidFill>
          <a:ln>
            <a:solidFill>
              <a:schemeClr val="tx1"/>
            </a:solidFill>
            <a:miter lim="800000"/>
          </a:ln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en-US" sz="4000" dirty="0" err="1"/>
              <a:t>Ingantoni</a:t>
            </a:r>
            <a:r>
              <a:rPr lang="en-US" altLang="en-US" sz="4000" dirty="0"/>
              <a:t> I LCS311?</a:t>
            </a:r>
            <a:endParaRPr lang="en-ZA" altLang="en-US" sz="4000" dirty="0"/>
          </a:p>
        </p:txBody>
      </p:sp>
      <p:grpSp>
        <p:nvGrpSpPr>
          <p:cNvPr id="40962" name="Group 2">
            <a:extLst>
              <a:ext uri="{FF2B5EF4-FFF2-40B4-BE49-F238E27FC236}">
                <a16:creationId xmlns:a16="http://schemas.microsoft.com/office/drawing/2014/main" id="{84C09CA2-AE7B-4CBF-B2CA-A468A8547405}"/>
              </a:ext>
            </a:extLst>
          </p:cNvPr>
          <p:cNvGrpSpPr>
            <a:grpSpLocks/>
          </p:cNvGrpSpPr>
          <p:nvPr/>
        </p:nvGrpSpPr>
        <p:grpSpPr bwMode="auto">
          <a:xfrm>
            <a:off x="1511300" y="1225551"/>
            <a:ext cx="9063038" cy="5059363"/>
            <a:chOff x="-316250" y="1271242"/>
            <a:chExt cx="9064041" cy="4636234"/>
          </a:xfrm>
        </p:grpSpPr>
        <p:sp>
          <p:nvSpPr>
            <p:cNvPr id="40963" name="TextBox 7">
              <a:extLst>
                <a:ext uri="{FF2B5EF4-FFF2-40B4-BE49-F238E27FC236}">
                  <a16:creationId xmlns:a16="http://schemas.microsoft.com/office/drawing/2014/main" id="{447DED9F-C304-4C02-ABFA-2E55992465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9725" y="2377168"/>
              <a:ext cx="1331088" cy="423258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  <a:latin typeface="Arial Narrow" panose="020B0606020202030204" pitchFamily="34" charset="0"/>
                </a:rPr>
                <a:t>is responded to </a:t>
              </a:r>
            </a:p>
            <a:p>
              <a:r>
                <a:rPr lang="en-US" altLang="en-US" sz="1200" b="1">
                  <a:solidFill>
                    <a:srgbClr val="000000"/>
                  </a:solidFill>
                  <a:latin typeface="Arial Narrow" panose="020B0606020202030204" pitchFamily="34" charset="0"/>
                </a:rPr>
                <a:t>  differently in</a:t>
              </a:r>
              <a:endParaRPr lang="en-US" altLang="en-US" sz="1200" b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40964" name="Group 107">
              <a:extLst>
                <a:ext uri="{FF2B5EF4-FFF2-40B4-BE49-F238E27FC236}">
                  <a16:creationId xmlns:a16="http://schemas.microsoft.com/office/drawing/2014/main" id="{BACFA47C-53CD-4F60-93FE-D319BB19C2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316250" y="1271242"/>
              <a:ext cx="9064041" cy="4636234"/>
              <a:chOff x="-276191" y="1313594"/>
              <a:chExt cx="9063796" cy="4634987"/>
            </a:xfrm>
          </p:grpSpPr>
          <p:cxnSp>
            <p:nvCxnSpPr>
              <p:cNvPr id="103" name="Straight Arrow Connector 102">
                <a:extLst>
                  <a:ext uri="{FF2B5EF4-FFF2-40B4-BE49-F238E27FC236}">
                    <a16:creationId xmlns:a16="http://schemas.microsoft.com/office/drawing/2014/main" id="{1032C47C-7584-4063-ACC0-F239AAC7D449}"/>
                  </a:ext>
                </a:extLst>
              </p:cNvPr>
              <p:cNvCxnSpPr/>
              <p:nvPr/>
            </p:nvCxnSpPr>
            <p:spPr>
              <a:xfrm flipH="1">
                <a:off x="1355895" y="3364216"/>
                <a:ext cx="1346313" cy="820249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966" name="TextBox 1">
                <a:extLst>
                  <a:ext uri="{FF2B5EF4-FFF2-40B4-BE49-F238E27FC236}">
                    <a16:creationId xmlns:a16="http://schemas.microsoft.com/office/drawing/2014/main" id="{768E0090-B437-4F59-8E46-5E3FEEF541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2063130">
                <a:off x="1852583" y="2121610"/>
                <a:ext cx="1309525" cy="422941"/>
              </a:xfrm>
              <a:prstGeom prst="rect">
                <a:avLst/>
              </a:prstGeom>
              <a:noFill/>
              <a:ln w="12700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en-US" sz="1200" b="1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  raises specific </a:t>
                </a:r>
              </a:p>
              <a:p>
                <a:pPr algn="ctr"/>
                <a:r>
                  <a:rPr lang="en-US" altLang="en-US" sz="1200" b="1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questions</a:t>
                </a:r>
                <a:endParaRPr lang="en-US" altLang="en-US" sz="1200" b="1" dirty="0">
                  <a:solidFill>
                    <a:srgbClr val="000000"/>
                  </a:solidFill>
                  <a:latin typeface="Arial Narrow" panose="020B0606020202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967" name="TextBox 8">
                <a:extLst>
                  <a:ext uri="{FF2B5EF4-FFF2-40B4-BE49-F238E27FC236}">
                    <a16:creationId xmlns:a16="http://schemas.microsoft.com/office/drawing/2014/main" id="{DE45BCBB-58F2-49FC-A7B1-03E7F771309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02034" y="2585609"/>
                <a:ext cx="1471694" cy="422941"/>
              </a:xfrm>
              <a:prstGeom prst="rect">
                <a:avLst/>
              </a:prstGeom>
              <a:noFill/>
              <a:ln w="12700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en-US" sz="1100" b="1">
                    <a:solidFill>
                      <a:srgbClr val="000000"/>
                    </a:solidFill>
                  </a:rPr>
                  <a:t>      </a:t>
                </a:r>
                <a:r>
                  <a:rPr lang="en-US" altLang="en-US" sz="1200" b="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has challenges in</a:t>
                </a:r>
                <a:endParaRPr lang="en-US" altLang="en-US" sz="1200" b="1">
                  <a:solidFill>
                    <a:srgbClr val="000000"/>
                  </a:solidFill>
                  <a:latin typeface="Arial Narrow" panose="020B0606020202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968" name="TextBox 9">
                <a:extLst>
                  <a:ext uri="{FF2B5EF4-FFF2-40B4-BE49-F238E27FC236}">
                    <a16:creationId xmlns:a16="http://schemas.microsoft.com/office/drawing/2014/main" id="{7916C717-0B3E-452B-A2C0-9B3C72B3FA3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-1962755">
                <a:off x="1398470" y="3546197"/>
                <a:ext cx="1212640" cy="261593"/>
              </a:xfrm>
              <a:prstGeom prst="rect">
                <a:avLst/>
              </a:prstGeom>
              <a:noFill/>
              <a:ln w="12700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en-US" sz="1200" b="1">
                    <a:solidFill>
                      <a:srgbClr val="000000"/>
                    </a:solidFill>
                  </a:rPr>
                  <a:t>is managed by</a:t>
                </a:r>
                <a:endParaRPr lang="en-US" altLang="en-US" sz="1200" b="1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40969" name="TextBox 11">
                <a:extLst>
                  <a:ext uri="{FF2B5EF4-FFF2-40B4-BE49-F238E27FC236}">
                    <a16:creationId xmlns:a16="http://schemas.microsoft.com/office/drawing/2014/main" id="{5EAA72DB-4877-4DA0-976F-AEEE218F79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5400000">
                <a:off x="3836943" y="4678382"/>
                <a:ext cx="700800" cy="276976"/>
              </a:xfrm>
              <a:prstGeom prst="rect">
                <a:avLst/>
              </a:prstGeom>
              <a:noFill/>
              <a:ln w="12700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en-US" sz="1200" b="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occurs in</a:t>
                </a:r>
                <a:endParaRPr lang="en-US" altLang="en-US" sz="1200" b="1">
                  <a:solidFill>
                    <a:srgbClr val="000000"/>
                  </a:solidFill>
                  <a:latin typeface="Arial Narrow" panose="020B0606020202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970" name="TextBox 12">
                <a:extLst>
                  <a:ext uri="{FF2B5EF4-FFF2-40B4-BE49-F238E27FC236}">
                    <a16:creationId xmlns:a16="http://schemas.microsoft.com/office/drawing/2014/main" id="{5A2566FC-9EC6-4BC8-B361-40B361456D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2484080">
                <a:off x="5353777" y="4377642"/>
                <a:ext cx="593420" cy="253877"/>
              </a:xfrm>
              <a:prstGeom prst="rect">
                <a:avLst/>
              </a:prstGeom>
              <a:noFill/>
              <a:ln w="12700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en-US" sz="1200" b="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has </a:t>
                </a:r>
                <a:endParaRPr lang="en-US" altLang="en-US" sz="1200" b="1">
                  <a:solidFill>
                    <a:srgbClr val="000000"/>
                  </a:solidFill>
                  <a:latin typeface="Arial Narrow" panose="020B0606020202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971" name="TextBox 13">
                <a:extLst>
                  <a:ext uri="{FF2B5EF4-FFF2-40B4-BE49-F238E27FC236}">
                    <a16:creationId xmlns:a16="http://schemas.microsoft.com/office/drawing/2014/main" id="{C71DE70A-5D00-4A1A-A4D7-C4CCDC0E41C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160070">
                <a:off x="5510913" y="3424003"/>
                <a:ext cx="1403615" cy="261610"/>
              </a:xfrm>
              <a:prstGeom prst="rect">
                <a:avLst/>
              </a:prstGeom>
              <a:noFill/>
              <a:ln w="12700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en-US" sz="1100" b="1" dirty="0">
                    <a:solidFill>
                      <a:srgbClr val="000000"/>
                    </a:solidFill>
                  </a:rPr>
                  <a:t>   </a:t>
                </a:r>
                <a:r>
                  <a:rPr lang="en-US" altLang="en-US" sz="1200" b="1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is explained by</a:t>
                </a:r>
                <a:endParaRPr lang="en-US" altLang="en-US" sz="1200" b="1" dirty="0">
                  <a:solidFill>
                    <a:srgbClr val="000000"/>
                  </a:solidFill>
                  <a:latin typeface="Arial Narrow" panose="020B0606020202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443C81F-3E49-446D-B76D-CB03013EE16C}"/>
                  </a:ext>
                </a:extLst>
              </p:cNvPr>
              <p:cNvSpPr txBox="1"/>
              <p:nvPr/>
            </p:nvSpPr>
            <p:spPr>
              <a:xfrm rot="20692373">
                <a:off x="3148333" y="5694071"/>
                <a:ext cx="2081386" cy="25451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prstClr val="black"/>
                    </a:solidFill>
                    <a:latin typeface="Arial Narrow" pitchFamily="34" charset="0"/>
                  </a:rPr>
                  <a:t>Families &amp; individuals</a:t>
                </a: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88D7AFC-8D3F-4AD5-B557-A13A8FC6EF59}"/>
                  </a:ext>
                </a:extLst>
              </p:cNvPr>
              <p:cNvSpPr txBox="1"/>
              <p:nvPr/>
            </p:nvSpPr>
            <p:spPr>
              <a:xfrm rot="1918529">
                <a:off x="5952093" y="5192324"/>
                <a:ext cx="1166910" cy="261781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prstClr val="black"/>
                    </a:solidFill>
                    <a:latin typeface="Arial Narrow" pitchFamily="34" charset="0"/>
                  </a:rPr>
                  <a:t>Types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D6871A8-6BAE-4879-AD1C-070A1FD0CA1A}"/>
                  </a:ext>
                </a:extLst>
              </p:cNvPr>
              <p:cNvSpPr txBox="1"/>
              <p:nvPr/>
            </p:nvSpPr>
            <p:spPr>
              <a:xfrm rot="760428">
                <a:off x="6991992" y="3951770"/>
                <a:ext cx="1185962" cy="251602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prstClr val="black"/>
                    </a:solidFill>
                    <a:latin typeface="Arial Narrow" pitchFamily="34" charset="0"/>
                  </a:rPr>
                  <a:t>Factors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82BB605-3CE7-4CBC-BE1B-38DBDC1C2D6A}"/>
                  </a:ext>
                </a:extLst>
              </p:cNvPr>
              <p:cNvSpPr txBox="1"/>
              <p:nvPr/>
            </p:nvSpPr>
            <p:spPr>
              <a:xfrm>
                <a:off x="6837992" y="2648680"/>
                <a:ext cx="1949613" cy="253055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prstClr val="black"/>
                    </a:solidFill>
                    <a:latin typeface="Arial Narrow" pitchFamily="34" charset="0"/>
                  </a:rPr>
                  <a:t>Different historical eras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7E5C981-6A0D-42E8-A6B8-BE40F4B6D128}"/>
                  </a:ext>
                </a:extLst>
              </p:cNvPr>
              <p:cNvSpPr txBox="1"/>
              <p:nvPr/>
            </p:nvSpPr>
            <p:spPr>
              <a:xfrm rot="20511688">
                <a:off x="6317248" y="1313594"/>
                <a:ext cx="1897221" cy="267599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300" b="1" dirty="0">
                    <a:solidFill>
                      <a:prstClr val="black"/>
                    </a:solidFill>
                    <a:latin typeface="Arial Narrow" pitchFamily="34" charset="0"/>
                  </a:rPr>
                  <a:t>Recent developments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3942F3F-F640-483D-B7C3-94FAE462B1FE}"/>
                  </a:ext>
                </a:extLst>
              </p:cNvPr>
              <p:cNvSpPr txBox="1"/>
              <p:nvPr/>
            </p:nvSpPr>
            <p:spPr>
              <a:xfrm rot="19615786">
                <a:off x="1174905" y="1415398"/>
                <a:ext cx="1760685" cy="253055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prstClr val="black"/>
                    </a:solidFill>
                    <a:latin typeface="Arial Narrow" pitchFamily="34" charset="0"/>
                  </a:rPr>
                  <a:t>In the academy (HE)</a:t>
                </a: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277B314-4F81-4889-AD3C-A82B6EAED7F8}"/>
                  </a:ext>
                </a:extLst>
              </p:cNvPr>
              <p:cNvSpPr txBox="1"/>
              <p:nvPr/>
            </p:nvSpPr>
            <p:spPr>
              <a:xfrm rot="1120048">
                <a:off x="244553" y="4326130"/>
                <a:ext cx="1981366" cy="267863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300" b="1" dirty="0">
                    <a:solidFill>
                      <a:prstClr val="black"/>
                    </a:solidFill>
                    <a:latin typeface="Arial Narrow" pitchFamily="34" charset="0"/>
                  </a:rPr>
                  <a:t>language policies/planning</a:t>
                </a:r>
              </a:p>
            </p:txBody>
          </p:sp>
          <p:sp>
            <p:nvSpPr>
              <p:cNvPr id="40979" name="TextBox 21">
                <a:extLst>
                  <a:ext uri="{FF2B5EF4-FFF2-40B4-BE49-F238E27FC236}">
                    <a16:creationId xmlns:a16="http://schemas.microsoft.com/office/drawing/2014/main" id="{747E2037-4D52-49C8-95E5-7EA330404E8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009932">
                <a:off x="-115143" y="4800874"/>
                <a:ext cx="1832726" cy="253886"/>
              </a:xfrm>
              <a:prstGeom prst="rect">
                <a:avLst/>
              </a:prstGeom>
              <a:noFill/>
              <a:ln w="12700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en-US" sz="1200" b="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Classifiable in terms of </a:t>
                </a:r>
                <a:endParaRPr lang="en-US" altLang="en-US" sz="1200" b="1">
                  <a:solidFill>
                    <a:srgbClr val="000000"/>
                  </a:solidFill>
                  <a:latin typeface="Arial Narrow" panose="020B0606020202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D5A9C4C-38FC-4C70-8916-2550F24570CB}"/>
                  </a:ext>
                </a:extLst>
              </p:cNvPr>
              <p:cNvSpPr txBox="1"/>
              <p:nvPr/>
            </p:nvSpPr>
            <p:spPr>
              <a:xfrm rot="1218686">
                <a:off x="-276191" y="5506152"/>
                <a:ext cx="1459035" cy="394744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100" b="1" dirty="0">
                    <a:solidFill>
                      <a:prstClr val="black"/>
                    </a:solidFill>
                    <a:latin typeface="Arial Narrow" pitchFamily="34" charset="0"/>
                  </a:rPr>
                  <a:t>Orientations towards </a:t>
                </a:r>
              </a:p>
              <a:p>
                <a:pPr algn="ctr">
                  <a:defRPr/>
                </a:pPr>
                <a:r>
                  <a:rPr lang="en-US" sz="1100" b="1" dirty="0">
                    <a:solidFill>
                      <a:prstClr val="black"/>
                    </a:solidFill>
                    <a:latin typeface="Arial Narrow" pitchFamily="34" charset="0"/>
                  </a:rPr>
                  <a:t>multilingualism</a:t>
                </a:r>
              </a:p>
            </p:txBody>
          </p:sp>
          <p:sp>
            <p:nvSpPr>
              <p:cNvPr id="40981" name="TextBox 6">
                <a:extLst>
                  <a:ext uri="{FF2B5EF4-FFF2-40B4-BE49-F238E27FC236}">
                    <a16:creationId xmlns:a16="http://schemas.microsoft.com/office/drawing/2014/main" id="{9349F993-1614-418D-A6AE-2903BD085B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-1159113">
                <a:off x="4780915" y="1718596"/>
                <a:ext cx="1236492" cy="252544"/>
              </a:xfrm>
              <a:prstGeom prst="rect">
                <a:avLst/>
              </a:prstGeom>
              <a:noFill/>
              <a:ln w="12700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en-US" sz="1200" b="1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is shaped by </a:t>
                </a:r>
                <a:endParaRPr lang="en-US" altLang="en-US" sz="1200" b="1" dirty="0">
                  <a:solidFill>
                    <a:srgbClr val="000000"/>
                  </a:solidFill>
                  <a:latin typeface="Arial Narrow" panose="020B060602020203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33" name="Straight Arrow Connector 32">
                <a:extLst>
                  <a:ext uri="{FF2B5EF4-FFF2-40B4-BE49-F238E27FC236}">
                    <a16:creationId xmlns:a16="http://schemas.microsoft.com/office/drawing/2014/main" id="{C8F55371-033E-4908-95C8-34CBBD550163}"/>
                  </a:ext>
                </a:extLst>
              </p:cNvPr>
              <p:cNvCxnSpPr/>
              <p:nvPr/>
            </p:nvCxnSpPr>
            <p:spPr>
              <a:xfrm flipV="1">
                <a:off x="4559738" y="1778983"/>
                <a:ext cx="1747984" cy="628276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BBCB4624-DA36-4826-B23B-AD9986D0E824}"/>
                  </a:ext>
                </a:extLst>
              </p:cNvPr>
              <p:cNvSpPr txBox="1"/>
              <p:nvPr/>
            </p:nvSpPr>
            <p:spPr>
              <a:xfrm rot="16511466">
                <a:off x="176799" y="2916378"/>
                <a:ext cx="929324" cy="292124"/>
              </a:xfrm>
              <a:prstGeom prst="rect">
                <a:avLst/>
              </a:prstGeom>
              <a:solidFill>
                <a:srgbClr val="7030A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300" b="1" dirty="0">
                    <a:solidFill>
                      <a:prstClr val="white"/>
                    </a:solidFill>
                  </a:rPr>
                  <a:t>Education</a:t>
                </a:r>
              </a:p>
            </p:txBody>
          </p:sp>
          <p:cxnSp>
            <p:nvCxnSpPr>
              <p:cNvPr id="110" name="Straight Arrow Connector 109">
                <a:extLst>
                  <a:ext uri="{FF2B5EF4-FFF2-40B4-BE49-F238E27FC236}">
                    <a16:creationId xmlns:a16="http://schemas.microsoft.com/office/drawing/2014/main" id="{BECD19A7-7EFD-4996-B647-F45E31604557}"/>
                  </a:ext>
                </a:extLst>
              </p:cNvPr>
              <p:cNvCxnSpPr/>
              <p:nvPr/>
            </p:nvCxnSpPr>
            <p:spPr>
              <a:xfrm>
                <a:off x="4535924" y="3783066"/>
                <a:ext cx="1492375" cy="123037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Arrow Connector 121">
                <a:extLst>
                  <a:ext uri="{FF2B5EF4-FFF2-40B4-BE49-F238E27FC236}">
                    <a16:creationId xmlns:a16="http://schemas.microsoft.com/office/drawing/2014/main" id="{3B4A27D0-E1FF-4B16-81C2-89F43F59AFBE}"/>
                  </a:ext>
                </a:extLst>
              </p:cNvPr>
              <p:cNvCxnSpPr>
                <a:stCxn id="44" idx="6"/>
              </p:cNvCxnSpPr>
              <p:nvPr/>
            </p:nvCxnSpPr>
            <p:spPr>
              <a:xfrm flipH="1">
                <a:off x="851028" y="2826109"/>
                <a:ext cx="1848005" cy="23705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Arrow Connector 128">
                <a:extLst>
                  <a:ext uri="{FF2B5EF4-FFF2-40B4-BE49-F238E27FC236}">
                    <a16:creationId xmlns:a16="http://schemas.microsoft.com/office/drawing/2014/main" id="{5F6CBDDD-7C36-4DE4-9472-73869A9DCDB8}"/>
                  </a:ext>
                </a:extLst>
              </p:cNvPr>
              <p:cNvCxnSpPr>
                <a:stCxn id="44" idx="4"/>
              </p:cNvCxnSpPr>
              <p:nvPr/>
            </p:nvCxnSpPr>
            <p:spPr>
              <a:xfrm flipH="1">
                <a:off x="2651404" y="3807790"/>
                <a:ext cx="482640" cy="149797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F2912495-C28C-4CC2-B714-737F70A27CE5}"/>
              </a:ext>
            </a:extLst>
          </p:cNvPr>
          <p:cNvCxnSpPr>
            <a:stCxn id="44" idx="4"/>
          </p:cNvCxnSpPr>
          <p:nvPr/>
        </p:nvCxnSpPr>
        <p:spPr bwMode="auto">
          <a:xfrm>
            <a:off x="5618164" y="4121151"/>
            <a:ext cx="65087" cy="191452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2FCF6749-6900-4AC3-B0EC-EB1DD09050A9}"/>
              </a:ext>
            </a:extLst>
          </p:cNvPr>
          <p:cNvSpPr txBox="1"/>
          <p:nvPr/>
        </p:nvSpPr>
        <p:spPr bwMode="auto">
          <a:xfrm rot="762428">
            <a:off x="3311526" y="5724368"/>
            <a:ext cx="1571625" cy="492443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300" b="1" dirty="0">
                <a:solidFill>
                  <a:prstClr val="black"/>
                </a:solidFill>
                <a:latin typeface="Arial Narrow" pitchFamily="34" charset="0"/>
              </a:rPr>
              <a:t>plural, multi-ethnic</a:t>
            </a:r>
          </a:p>
          <a:p>
            <a:pPr algn="ctr">
              <a:defRPr/>
            </a:pPr>
            <a:r>
              <a:rPr lang="en-US" sz="1300" b="1" dirty="0">
                <a:solidFill>
                  <a:prstClr val="black"/>
                </a:solidFill>
                <a:latin typeface="Arial Narrow" pitchFamily="34" charset="0"/>
              </a:rPr>
              <a:t> democracy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1F5C17CD-520B-4D1C-8058-0E0EF351CAAD}"/>
              </a:ext>
            </a:extLst>
          </p:cNvPr>
          <p:cNvCxnSpPr>
            <a:stCxn id="44" idx="4"/>
          </p:cNvCxnSpPr>
          <p:nvPr/>
        </p:nvCxnSpPr>
        <p:spPr bwMode="auto">
          <a:xfrm flipV="1">
            <a:off x="6762751" y="2852739"/>
            <a:ext cx="1781175" cy="4762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10-Point Star 43">
            <a:extLst>
              <a:ext uri="{FF2B5EF4-FFF2-40B4-BE49-F238E27FC236}">
                <a16:creationId xmlns:a16="http://schemas.microsoft.com/office/drawing/2014/main" id="{44827E1C-D3FE-46E5-B913-76A76BDC5A16}"/>
              </a:ext>
            </a:extLst>
          </p:cNvPr>
          <p:cNvSpPr/>
          <p:nvPr/>
        </p:nvSpPr>
        <p:spPr>
          <a:xfrm>
            <a:off x="4486276" y="2220913"/>
            <a:ext cx="2276475" cy="1916112"/>
          </a:xfrm>
          <a:prstGeom prst="star10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>
              <a:ln>
                <a:solidFill>
                  <a:prstClr val="black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26" name="Down Arrow 25">
            <a:extLst>
              <a:ext uri="{FF2B5EF4-FFF2-40B4-BE49-F238E27FC236}">
                <a16:creationId xmlns:a16="http://schemas.microsoft.com/office/drawing/2014/main" id="{1D8F3023-5517-4C15-ACCF-5646EBDEAA95}"/>
              </a:ext>
            </a:extLst>
          </p:cNvPr>
          <p:cNvSpPr/>
          <p:nvPr/>
        </p:nvSpPr>
        <p:spPr>
          <a:xfrm>
            <a:off x="5421314" y="865189"/>
            <a:ext cx="414337" cy="1893887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ZA">
              <a:solidFill>
                <a:prstClr val="white"/>
              </a:solidFill>
            </a:endParaRP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487F3419-CB87-48B8-AE05-58988BCB256C}"/>
              </a:ext>
            </a:extLst>
          </p:cNvPr>
          <p:cNvCxnSpPr>
            <a:stCxn id="44" idx="1"/>
          </p:cNvCxnSpPr>
          <p:nvPr/>
        </p:nvCxnSpPr>
        <p:spPr bwMode="auto">
          <a:xfrm>
            <a:off x="6762751" y="3475038"/>
            <a:ext cx="1997075" cy="64611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963BFDB1-6E12-46D9-87B0-C5C15DF48E24}"/>
              </a:ext>
            </a:extLst>
          </p:cNvPr>
          <p:cNvCxnSpPr>
            <a:stCxn id="44" idx="7"/>
          </p:cNvCxnSpPr>
          <p:nvPr/>
        </p:nvCxnSpPr>
        <p:spPr bwMode="auto">
          <a:xfrm flipH="1" flipV="1">
            <a:off x="3902076" y="1687513"/>
            <a:ext cx="1019175" cy="71596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94" name="TextBox 13">
            <a:extLst>
              <a:ext uri="{FF2B5EF4-FFF2-40B4-BE49-F238E27FC236}">
                <a16:creationId xmlns:a16="http://schemas.microsoft.com/office/drawing/2014/main" id="{B77A1D94-8E2F-409F-9203-8EE7AD89B7D4}"/>
              </a:ext>
            </a:extLst>
          </p:cNvPr>
          <p:cNvSpPr txBox="1">
            <a:spLocks noChangeArrowheads="1"/>
          </p:cNvSpPr>
          <p:nvPr/>
        </p:nvSpPr>
        <p:spPr bwMode="auto">
          <a:xfrm rot="17486436">
            <a:off x="3767139" y="4525319"/>
            <a:ext cx="1266825" cy="461665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1100" b="1">
                <a:solidFill>
                  <a:srgbClr val="000000"/>
                </a:solidFill>
              </a:rPr>
              <a:t>   </a:t>
            </a:r>
            <a:r>
              <a:rPr lang="en-US" altLang="en-US" sz="1200" b="1">
                <a:solidFill>
                  <a:srgbClr val="000000"/>
                </a:solidFill>
                <a:latin typeface="Arial Narrow" panose="020B0606020202030204" pitchFamily="34" charset="0"/>
              </a:rPr>
              <a:t>is important in a</a:t>
            </a:r>
            <a:endParaRPr lang="en-US" altLang="en-US" sz="1200" b="1">
              <a:solidFill>
                <a:srgbClr val="00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592E4A99-A447-4A8D-AB94-0567F4F85108}"/>
              </a:ext>
            </a:extLst>
          </p:cNvPr>
          <p:cNvCxnSpPr>
            <a:stCxn id="44" idx="7"/>
          </p:cNvCxnSpPr>
          <p:nvPr/>
        </p:nvCxnSpPr>
        <p:spPr bwMode="auto">
          <a:xfrm flipH="1">
            <a:off x="2320925" y="5373689"/>
            <a:ext cx="101600" cy="2952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DBE5E57-88C5-4969-97EE-937F607769BA}"/>
              </a:ext>
            </a:extLst>
          </p:cNvPr>
          <p:cNvCxnSpPr>
            <a:stCxn id="44" idx="7"/>
          </p:cNvCxnSpPr>
          <p:nvPr/>
        </p:nvCxnSpPr>
        <p:spPr>
          <a:xfrm flipH="1">
            <a:off x="2640014" y="4868863"/>
            <a:ext cx="142875" cy="2159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97" name="Picture 39">
            <a:extLst>
              <a:ext uri="{FF2B5EF4-FFF2-40B4-BE49-F238E27FC236}">
                <a16:creationId xmlns:a16="http://schemas.microsoft.com/office/drawing/2014/main" id="{CAA3173A-D581-4CC8-98F1-DA9054C597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39" b="29060"/>
          <a:stretch>
            <a:fillRect/>
          </a:stretch>
        </p:blipFill>
        <p:spPr bwMode="auto">
          <a:xfrm>
            <a:off x="4486276" y="2684463"/>
            <a:ext cx="2263775" cy="91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5031</TotalTime>
  <Words>1682</Words>
  <Application>Microsoft Office PowerPoint</Application>
  <PresentationFormat>Widescreen</PresentationFormat>
  <Paragraphs>453</Paragraphs>
  <Slides>23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Arial</vt:lpstr>
      <vt:lpstr>Arial Narrow</vt:lpstr>
      <vt:lpstr>Calibri</vt:lpstr>
      <vt:lpstr>Courier New</vt:lpstr>
      <vt:lpstr>Segoe UI</vt:lpstr>
      <vt:lpstr>Symbol</vt:lpstr>
      <vt:lpstr>Times New Roman</vt:lpstr>
      <vt:lpstr>Trebuchet MS</vt:lpstr>
      <vt:lpstr>Wingdings 3</vt:lpstr>
      <vt:lpstr>Facet</vt:lpstr>
      <vt:lpstr>LCS 311   IIwimi ezininzi eluntwini nakwimfundo </vt:lpstr>
      <vt:lpstr>PowerPoint Presentation</vt:lpstr>
      <vt:lpstr>Ulwazi lwekhosi</vt:lpstr>
      <vt:lpstr>       Ulwazi lwekhosi</vt:lpstr>
      <vt:lpstr> Ulwazi lwekhosi </vt:lpstr>
      <vt:lpstr>Ishedyuli yeSifundo</vt:lpstr>
      <vt:lpstr>PowerPoint Presentation</vt:lpstr>
      <vt:lpstr>PowerPoint Presentation</vt:lpstr>
      <vt:lpstr>Ingantoni I LCS311?</vt:lpstr>
      <vt:lpstr>Isifundo 2: Iilwimi ezininzi kunye nophuhliso olutsha kwizifundo zolwimi </vt:lpstr>
      <vt:lpstr>Isifundo 3: Iimpendulo zamaxesha ahlukeneyo embali kwintetho yeelwimi ezininzi </vt:lpstr>
      <vt:lpstr>Isifundo 4: imiba enxulumene nehlabthi jikelele enento yokwenza ekusetyenzisweni kweelimi ezininzi</vt:lpstr>
      <vt:lpstr>Isifundo 5:iindidi zokusetyenziswa kwelimi ezininzi</vt:lpstr>
      <vt:lpstr>Isifundo 6 (isahlulo sokuqala): ilwimi ezininzi zosapho kunye nezomntu ngamnye</vt:lpstr>
      <vt:lpstr>Isifundo 6 (isahlulo sesibini):Ukusetyenziswa kweelwimi ezimbini nangaphezulu ngaxeshanye; ulwimi olusetyenziswa ndawonye nolunye ulwimi okanye ezinye iilwimi</vt:lpstr>
      <vt:lpstr>Isifundo 7: iilwimi ezininzi kunye neDemokhrasi </vt:lpstr>
      <vt:lpstr>Isifundo 8: ukwazisa imigaqo-kqubo yolwimi </vt:lpstr>
      <vt:lpstr>Isifundo 9: Imigaqo-nkqubo yeelwimi kunye nemingeni yokusetyenziswa kweelwimi ezininzi kwimfundo kumazwe ase-Afrika kwixesha eligqithe eliya lobukoloniyali  </vt:lpstr>
      <vt:lpstr>Isifundo 10: Iilwimi ezininzi kwi akhademi : umzekelo we LCS311</vt:lpstr>
      <vt:lpstr>Isifundo 11: AMALUNGISELELO EEMVIWO</vt:lpstr>
      <vt:lpstr>NCEDA QAPHELA</vt:lpstr>
      <vt:lpstr>  Any questions?  Enige Vrae?  Akukho mibuzo? </vt:lpstr>
      <vt:lpstr> Enkosi &amp;  Best wishes for this akademiese jaar!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LCS 311  Multilingualism</dc:title>
  <dc:creator>Geraldine Guene Lindole Hartman</dc:creator>
  <cp:lastModifiedBy>Geraldine Guene Lindole Hartman</cp:lastModifiedBy>
  <cp:revision>79</cp:revision>
  <dcterms:created xsi:type="dcterms:W3CDTF">2022-01-25T09:17:40Z</dcterms:created>
  <dcterms:modified xsi:type="dcterms:W3CDTF">2022-02-28T13:06:08Z</dcterms:modified>
</cp:coreProperties>
</file>